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66" r:id="rId4"/>
    <p:sldMasterId id="214748367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gIJ1sxzzF/G8Oo5HXbcQetoMrt6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customschemas.google.com/relationships/presentationmetadata" Target="metadata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cabf7ecd9a_0_1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cabf7ecd9a_0_10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3cabf7ecd9a_0_10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cabf7ecd9a_0_1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cabf7ecd9a_0_1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3cabf7ecd9a_0_1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cabf7ecd9a_0_28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g3cabf7ecd9a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cabf7ecd9a_0_2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9" name="Google Shape;369;g3cabf7ecd9a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cabf7ecd9a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3cabf7ecd9a_0_4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cabf7ecd9a_0_6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g3cabf7ecd9a_0_6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2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1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12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2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eckblatt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/>
          <p:nvPr/>
        </p:nvSpPr>
        <p:spPr>
          <a:xfrm>
            <a:off x="4191435" y="0"/>
            <a:ext cx="8000566" cy="5878842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8"/>
          <p:cNvSpPr txBox="1"/>
          <p:nvPr>
            <p:ph type="ctrTitle"/>
          </p:nvPr>
        </p:nvSpPr>
        <p:spPr>
          <a:xfrm>
            <a:off x="4550735" y="1122363"/>
            <a:ext cx="6424716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600"/>
              <a:buFont typeface="Arial"/>
              <a:buNone/>
              <a:defRPr sz="6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8"/>
          <p:cNvSpPr txBox="1"/>
          <p:nvPr>
            <p:ph idx="1" type="subTitle"/>
          </p:nvPr>
        </p:nvSpPr>
        <p:spPr>
          <a:xfrm>
            <a:off x="4550734" y="3637183"/>
            <a:ext cx="6424717" cy="979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800"/>
              <a:buNone/>
              <a:defRPr sz="2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Blue text on a black background&#10;&#10;AI-generated content may be incorrect." id="19" name="Google Shape;19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145064"/>
            <a:ext cx="1369901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8"/>
          <p:cNvPicPr preferRelativeResize="0"/>
          <p:nvPr/>
        </p:nvPicPr>
        <p:blipFill rotWithShape="1">
          <a:blip r:embed="rId3">
            <a:alphaModFix/>
          </a:blip>
          <a:srcRect b="-1" l="0" r="0" t="-1"/>
          <a:stretch/>
        </p:blipFill>
        <p:spPr>
          <a:xfrm rot="5400000">
            <a:off x="-843704" y="843704"/>
            <a:ext cx="5878839" cy="4191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ichpunkte">
  <p:cSld name="Stichpunkt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5"/>
          <p:cNvSpPr/>
          <p:nvPr/>
        </p:nvSpPr>
        <p:spPr>
          <a:xfrm>
            <a:off x="-1" y="-1"/>
            <a:ext cx="11555083" cy="5947343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35"/>
          <p:cNvSpPr txBox="1"/>
          <p:nvPr>
            <p:ph idx="1" type="body"/>
          </p:nvPr>
        </p:nvSpPr>
        <p:spPr>
          <a:xfrm>
            <a:off x="748749" y="1325564"/>
            <a:ext cx="4971288" cy="4307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Arial"/>
              <a:buChar char="•"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Font typeface="Arial"/>
              <a:buChar char="•"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Font typeface="Arial"/>
              <a:buChar char="•"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Font typeface="Arial"/>
              <a:buChar char="•"/>
              <a:defRPr sz="12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Font typeface="Arial"/>
              <a:buChar char="•"/>
              <a:defRPr sz="11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5"/>
          <p:cNvSpPr txBox="1"/>
          <p:nvPr>
            <p:ph idx="2" type="body"/>
          </p:nvPr>
        </p:nvSpPr>
        <p:spPr>
          <a:xfrm>
            <a:off x="6006549" y="1325564"/>
            <a:ext cx="4971288" cy="4307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Arial"/>
              <a:buChar char="•"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Font typeface="Arial"/>
              <a:buChar char="•"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Font typeface="Arial"/>
              <a:buChar char="•"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Font typeface="Arial"/>
              <a:buChar char="•"/>
              <a:defRPr sz="12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Font typeface="Arial"/>
              <a:buChar char="•"/>
              <a:defRPr sz="11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35"/>
          <p:cNvSpPr txBox="1"/>
          <p:nvPr>
            <p:ph type="title"/>
          </p:nvPr>
        </p:nvSpPr>
        <p:spPr>
          <a:xfrm>
            <a:off x="748749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83" name="Google Shape;83;p35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ckblatt 2">
  <p:cSld name="Deckblatt 2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6"/>
          <p:cNvSpPr/>
          <p:nvPr/>
        </p:nvSpPr>
        <p:spPr>
          <a:xfrm>
            <a:off x="4191434" y="0"/>
            <a:ext cx="8000566" cy="5878842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36"/>
          <p:cNvSpPr txBox="1"/>
          <p:nvPr>
            <p:ph type="ctrTitle"/>
          </p:nvPr>
        </p:nvSpPr>
        <p:spPr>
          <a:xfrm>
            <a:off x="4550735" y="1122363"/>
            <a:ext cx="6424716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600"/>
              <a:buFont typeface="Arial"/>
              <a:buNone/>
              <a:defRPr sz="6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6"/>
          <p:cNvSpPr txBox="1"/>
          <p:nvPr>
            <p:ph idx="1" type="subTitle"/>
          </p:nvPr>
        </p:nvSpPr>
        <p:spPr>
          <a:xfrm>
            <a:off x="4550734" y="3637183"/>
            <a:ext cx="6424717" cy="979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800"/>
              <a:buNone/>
              <a:defRPr sz="2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Blue text on a black background&#10;&#10;AI-generated content may be incorrect." id="88" name="Google Shape;88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145064"/>
            <a:ext cx="1369901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rry image of a blue and pink background&#10;&#10;AI-generated content may be incorrect." id="89" name="Google Shape;8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0"/>
            <a:ext cx="4191435" cy="5878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gramm Übersicht">
  <p:cSld name="Programm Übersich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7"/>
          <p:cNvSpPr/>
          <p:nvPr/>
        </p:nvSpPr>
        <p:spPr>
          <a:xfrm flipH="1">
            <a:off x="11555072" y="0"/>
            <a:ext cx="714892" cy="68580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37"/>
          <p:cNvSpPr txBox="1"/>
          <p:nvPr>
            <p:ph type="title"/>
          </p:nvPr>
        </p:nvSpPr>
        <p:spPr>
          <a:xfrm>
            <a:off x="748749" y="0"/>
            <a:ext cx="102836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37"/>
          <p:cNvSpPr txBox="1"/>
          <p:nvPr>
            <p:ph idx="1" type="body"/>
          </p:nvPr>
        </p:nvSpPr>
        <p:spPr>
          <a:xfrm>
            <a:off x="2768049" y="1325563"/>
            <a:ext cx="3092557" cy="43579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None/>
              <a:defRPr sz="11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37"/>
          <p:cNvSpPr txBox="1"/>
          <p:nvPr>
            <p:ph idx="2" type="body"/>
          </p:nvPr>
        </p:nvSpPr>
        <p:spPr>
          <a:xfrm>
            <a:off x="750520" y="1325563"/>
            <a:ext cx="1814486" cy="43579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Play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37"/>
          <p:cNvSpPr txBox="1"/>
          <p:nvPr>
            <p:ph idx="3" type="body"/>
          </p:nvPr>
        </p:nvSpPr>
        <p:spPr>
          <a:xfrm>
            <a:off x="8191500" y="1325563"/>
            <a:ext cx="3162299" cy="43579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None/>
              <a:defRPr sz="11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37"/>
          <p:cNvSpPr txBox="1"/>
          <p:nvPr>
            <p:ph idx="4" type="body"/>
          </p:nvPr>
        </p:nvSpPr>
        <p:spPr>
          <a:xfrm>
            <a:off x="6173971" y="1325563"/>
            <a:ext cx="1814486" cy="43579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ußwort">
  <p:cSld name="Grußwor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9"/>
          <p:cNvSpPr/>
          <p:nvPr/>
        </p:nvSpPr>
        <p:spPr>
          <a:xfrm>
            <a:off x="-1" y="0"/>
            <a:ext cx="12192001" cy="131223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9"/>
          <p:cNvSpPr txBox="1"/>
          <p:nvPr>
            <p:ph idx="1" type="body"/>
          </p:nvPr>
        </p:nvSpPr>
        <p:spPr>
          <a:xfrm>
            <a:off x="2520798" y="1629787"/>
            <a:ext cx="2887287" cy="3999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0" name="Google Shape;100;p39"/>
          <p:cNvSpPr/>
          <p:nvPr/>
        </p:nvSpPr>
        <p:spPr>
          <a:xfrm>
            <a:off x="5408085" y="1629787"/>
            <a:ext cx="4672084" cy="3999999"/>
          </a:xfrm>
          <a:prstGeom prst="rect">
            <a:avLst/>
          </a:prstGeom>
          <a:solidFill>
            <a:srgbClr val="043E8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9"/>
          <p:cNvSpPr txBox="1"/>
          <p:nvPr>
            <p:ph idx="2" type="body"/>
          </p:nvPr>
        </p:nvSpPr>
        <p:spPr>
          <a:xfrm>
            <a:off x="5708466" y="4045607"/>
            <a:ext cx="3852951" cy="3928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i="0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39"/>
          <p:cNvSpPr txBox="1"/>
          <p:nvPr>
            <p:ph idx="3" type="body"/>
          </p:nvPr>
        </p:nvSpPr>
        <p:spPr>
          <a:xfrm>
            <a:off x="5708467" y="4455203"/>
            <a:ext cx="3852952" cy="756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2555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3" name="Google Shape;103;p39"/>
          <p:cNvSpPr txBox="1"/>
          <p:nvPr>
            <p:ph idx="4" type="body"/>
          </p:nvPr>
        </p:nvSpPr>
        <p:spPr>
          <a:xfrm>
            <a:off x="749581" y="309128"/>
            <a:ext cx="7056119" cy="6939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43E8C"/>
              </a:buClr>
              <a:buSzPts val="2000"/>
              <a:buNone/>
              <a:defRPr sz="20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pic>
        <p:nvPicPr>
          <p:cNvPr id="104" name="Google Shape;104;p39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xPersonen Übersicht">
  <p:cSld name="4xPersonen Übersich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0"/>
          <p:cNvSpPr/>
          <p:nvPr/>
        </p:nvSpPr>
        <p:spPr>
          <a:xfrm>
            <a:off x="2632295" y="1695094"/>
            <a:ext cx="3358709" cy="1720812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40"/>
          <p:cNvSpPr txBox="1"/>
          <p:nvPr>
            <p:ph idx="1" type="body"/>
          </p:nvPr>
        </p:nvSpPr>
        <p:spPr>
          <a:xfrm>
            <a:off x="729703" y="952072"/>
            <a:ext cx="7056119" cy="43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43E8C"/>
              </a:buClr>
              <a:buSzPts val="2400"/>
              <a:buNone/>
              <a:defRPr sz="2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8" name="Google Shape;108;p40"/>
          <p:cNvSpPr txBox="1"/>
          <p:nvPr>
            <p:ph idx="2" type="body"/>
          </p:nvPr>
        </p:nvSpPr>
        <p:spPr>
          <a:xfrm>
            <a:off x="850521" y="1706040"/>
            <a:ext cx="1785382" cy="17098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9" name="Google Shape;109;p40"/>
          <p:cNvSpPr txBox="1"/>
          <p:nvPr>
            <p:ph idx="3" type="body"/>
          </p:nvPr>
        </p:nvSpPr>
        <p:spPr>
          <a:xfrm>
            <a:off x="850521" y="3971781"/>
            <a:ext cx="1773555" cy="16985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0" name="Google Shape;110;p40"/>
          <p:cNvSpPr txBox="1"/>
          <p:nvPr>
            <p:ph idx="4" type="body"/>
          </p:nvPr>
        </p:nvSpPr>
        <p:spPr>
          <a:xfrm>
            <a:off x="6200997" y="1706040"/>
            <a:ext cx="1785382" cy="17098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1" name="Google Shape;111;p40"/>
          <p:cNvSpPr txBox="1"/>
          <p:nvPr>
            <p:ph idx="5" type="body"/>
          </p:nvPr>
        </p:nvSpPr>
        <p:spPr>
          <a:xfrm>
            <a:off x="6200997" y="3971781"/>
            <a:ext cx="1773555" cy="16985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2" name="Google Shape;112;p40"/>
          <p:cNvSpPr txBox="1"/>
          <p:nvPr>
            <p:ph idx="6" type="body"/>
          </p:nvPr>
        </p:nvSpPr>
        <p:spPr>
          <a:xfrm>
            <a:off x="2802749" y="1916761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3" name="Google Shape;113;p40"/>
          <p:cNvSpPr txBox="1"/>
          <p:nvPr>
            <p:ph idx="7" type="body"/>
          </p:nvPr>
        </p:nvSpPr>
        <p:spPr>
          <a:xfrm>
            <a:off x="2802749" y="2214678"/>
            <a:ext cx="2602480" cy="756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4" name="Google Shape;114;p40"/>
          <p:cNvSpPr txBox="1"/>
          <p:nvPr>
            <p:ph type="title"/>
          </p:nvPr>
        </p:nvSpPr>
        <p:spPr>
          <a:xfrm>
            <a:off x="73881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40"/>
          <p:cNvSpPr/>
          <p:nvPr/>
        </p:nvSpPr>
        <p:spPr>
          <a:xfrm>
            <a:off x="7991104" y="1695094"/>
            <a:ext cx="3358709" cy="1720812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40"/>
          <p:cNvSpPr txBox="1"/>
          <p:nvPr>
            <p:ph idx="8" type="body"/>
          </p:nvPr>
        </p:nvSpPr>
        <p:spPr>
          <a:xfrm>
            <a:off x="8161558" y="1916761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7" name="Google Shape;117;p40"/>
          <p:cNvSpPr txBox="1"/>
          <p:nvPr>
            <p:ph idx="9" type="body"/>
          </p:nvPr>
        </p:nvSpPr>
        <p:spPr>
          <a:xfrm>
            <a:off x="8161558" y="2214678"/>
            <a:ext cx="2602480" cy="756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8" name="Google Shape;118;p40"/>
          <p:cNvSpPr/>
          <p:nvPr/>
        </p:nvSpPr>
        <p:spPr>
          <a:xfrm>
            <a:off x="2632295" y="3949196"/>
            <a:ext cx="3358709" cy="1720812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40"/>
          <p:cNvSpPr txBox="1"/>
          <p:nvPr>
            <p:ph idx="13" type="body"/>
          </p:nvPr>
        </p:nvSpPr>
        <p:spPr>
          <a:xfrm>
            <a:off x="2802749" y="4170863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0" name="Google Shape;120;p40"/>
          <p:cNvSpPr txBox="1"/>
          <p:nvPr>
            <p:ph idx="14" type="body"/>
          </p:nvPr>
        </p:nvSpPr>
        <p:spPr>
          <a:xfrm>
            <a:off x="2802749" y="4468780"/>
            <a:ext cx="2602480" cy="756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1" name="Google Shape;121;p40"/>
          <p:cNvSpPr/>
          <p:nvPr/>
        </p:nvSpPr>
        <p:spPr>
          <a:xfrm>
            <a:off x="7991104" y="3949196"/>
            <a:ext cx="3358709" cy="1720812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40"/>
          <p:cNvSpPr txBox="1"/>
          <p:nvPr>
            <p:ph idx="15" type="body"/>
          </p:nvPr>
        </p:nvSpPr>
        <p:spPr>
          <a:xfrm>
            <a:off x="8161558" y="4170863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3" name="Google Shape;123;p40"/>
          <p:cNvSpPr txBox="1"/>
          <p:nvPr>
            <p:ph idx="16" type="body"/>
          </p:nvPr>
        </p:nvSpPr>
        <p:spPr>
          <a:xfrm>
            <a:off x="8161558" y="4468780"/>
            <a:ext cx="2602480" cy="756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pic>
        <p:nvPicPr>
          <p:cNvPr id="124" name="Google Shape;124;p40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rtnerfolie">
  <p:cSld name="Partnerfolie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1"/>
          <p:cNvSpPr txBox="1"/>
          <p:nvPr>
            <p:ph idx="1" type="body"/>
          </p:nvPr>
        </p:nvSpPr>
        <p:spPr>
          <a:xfrm>
            <a:off x="6274560" y="1592825"/>
            <a:ext cx="4979849" cy="40906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555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None/>
              <a:defRPr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None/>
              <a:defRPr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p41"/>
          <p:cNvSpPr txBox="1"/>
          <p:nvPr>
            <p:ph idx="2" type="body"/>
          </p:nvPr>
        </p:nvSpPr>
        <p:spPr>
          <a:xfrm>
            <a:off x="735841" y="1592826"/>
            <a:ext cx="5181600" cy="2005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41"/>
          <p:cNvSpPr txBox="1"/>
          <p:nvPr>
            <p:ph idx="3" type="body"/>
          </p:nvPr>
        </p:nvSpPr>
        <p:spPr>
          <a:xfrm>
            <a:off x="735841" y="3683142"/>
            <a:ext cx="5181600" cy="2005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41"/>
          <p:cNvSpPr txBox="1"/>
          <p:nvPr>
            <p:ph type="title"/>
          </p:nvPr>
        </p:nvSpPr>
        <p:spPr>
          <a:xfrm>
            <a:off x="73881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30" name="Google Shape;130;p41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Wall">
  <p:cSld name="Logo Wall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2"/>
          <p:cNvSpPr txBox="1"/>
          <p:nvPr>
            <p:ph idx="1" type="body"/>
          </p:nvPr>
        </p:nvSpPr>
        <p:spPr>
          <a:xfrm>
            <a:off x="835231" y="197387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42"/>
          <p:cNvSpPr txBox="1"/>
          <p:nvPr>
            <p:ph idx="2" type="body"/>
          </p:nvPr>
        </p:nvSpPr>
        <p:spPr>
          <a:xfrm>
            <a:off x="835231" y="2895667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42"/>
          <p:cNvSpPr txBox="1"/>
          <p:nvPr>
            <p:ph idx="3" type="body"/>
          </p:nvPr>
        </p:nvSpPr>
        <p:spPr>
          <a:xfrm>
            <a:off x="835231" y="3821943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5" name="Google Shape;135;p42"/>
          <p:cNvSpPr txBox="1"/>
          <p:nvPr>
            <p:ph idx="4" type="body"/>
          </p:nvPr>
        </p:nvSpPr>
        <p:spPr>
          <a:xfrm>
            <a:off x="835231" y="474821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42"/>
          <p:cNvSpPr txBox="1"/>
          <p:nvPr>
            <p:ph idx="5" type="body"/>
          </p:nvPr>
        </p:nvSpPr>
        <p:spPr>
          <a:xfrm>
            <a:off x="3186545" y="197387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42"/>
          <p:cNvSpPr txBox="1"/>
          <p:nvPr>
            <p:ph idx="6" type="body"/>
          </p:nvPr>
        </p:nvSpPr>
        <p:spPr>
          <a:xfrm>
            <a:off x="3186545" y="2895667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42"/>
          <p:cNvSpPr txBox="1"/>
          <p:nvPr>
            <p:ph idx="7" type="body"/>
          </p:nvPr>
        </p:nvSpPr>
        <p:spPr>
          <a:xfrm>
            <a:off x="3186545" y="3821943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42"/>
          <p:cNvSpPr txBox="1"/>
          <p:nvPr>
            <p:ph idx="8" type="body"/>
          </p:nvPr>
        </p:nvSpPr>
        <p:spPr>
          <a:xfrm>
            <a:off x="3186545" y="474821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42"/>
          <p:cNvSpPr txBox="1"/>
          <p:nvPr>
            <p:ph idx="9" type="body"/>
          </p:nvPr>
        </p:nvSpPr>
        <p:spPr>
          <a:xfrm>
            <a:off x="5537859" y="197387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42"/>
          <p:cNvSpPr txBox="1"/>
          <p:nvPr>
            <p:ph idx="13" type="body"/>
          </p:nvPr>
        </p:nvSpPr>
        <p:spPr>
          <a:xfrm>
            <a:off x="5537859" y="2895667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42"/>
          <p:cNvSpPr txBox="1"/>
          <p:nvPr>
            <p:ph idx="14" type="body"/>
          </p:nvPr>
        </p:nvSpPr>
        <p:spPr>
          <a:xfrm>
            <a:off x="5537859" y="3821943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42"/>
          <p:cNvSpPr txBox="1"/>
          <p:nvPr>
            <p:ph idx="15" type="body"/>
          </p:nvPr>
        </p:nvSpPr>
        <p:spPr>
          <a:xfrm>
            <a:off x="5537859" y="474821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42"/>
          <p:cNvSpPr txBox="1"/>
          <p:nvPr>
            <p:ph idx="16" type="body"/>
          </p:nvPr>
        </p:nvSpPr>
        <p:spPr>
          <a:xfrm>
            <a:off x="7889173" y="197387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42"/>
          <p:cNvSpPr txBox="1"/>
          <p:nvPr>
            <p:ph idx="17" type="body"/>
          </p:nvPr>
        </p:nvSpPr>
        <p:spPr>
          <a:xfrm>
            <a:off x="7889173" y="2895667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42"/>
          <p:cNvSpPr txBox="1"/>
          <p:nvPr>
            <p:ph idx="18" type="body"/>
          </p:nvPr>
        </p:nvSpPr>
        <p:spPr>
          <a:xfrm>
            <a:off x="7889173" y="3821943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42"/>
          <p:cNvSpPr txBox="1"/>
          <p:nvPr>
            <p:ph idx="19" type="body"/>
          </p:nvPr>
        </p:nvSpPr>
        <p:spPr>
          <a:xfrm>
            <a:off x="7889173" y="4748219"/>
            <a:ext cx="2168855" cy="780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42"/>
          <p:cNvSpPr txBox="1"/>
          <p:nvPr>
            <p:ph type="title"/>
          </p:nvPr>
        </p:nvSpPr>
        <p:spPr>
          <a:xfrm>
            <a:off x="73881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49" name="Google Shape;149;p42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GZ_Karte">
  <p:cSld name="DGZ_Karte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3"/>
          <p:cNvSpPr/>
          <p:nvPr/>
        </p:nvSpPr>
        <p:spPr>
          <a:xfrm>
            <a:off x="0" y="0"/>
            <a:ext cx="6664036" cy="5888182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lue text on a black background&#10;&#10;AI-generated content may be incorrect." id="152" name="Google Shape;152;p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145064"/>
            <a:ext cx="1369901" cy="492407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43"/>
          <p:cNvSpPr txBox="1"/>
          <p:nvPr>
            <p:ph type="title"/>
          </p:nvPr>
        </p:nvSpPr>
        <p:spPr>
          <a:xfrm>
            <a:off x="7137070" y="1728930"/>
            <a:ext cx="4216729" cy="2424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3600"/>
              <a:buFont typeface="Arial"/>
              <a:buNone/>
              <a:defRPr sz="3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54" name="Google Shape;154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572" y="245396"/>
            <a:ext cx="5252046" cy="53913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cabf7ecd9a_0_6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61" name="Google Shape;161;g3cabf7ecd9a_0_6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62" name="Google Shape;162;g3cabf7ecd9a_0_65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cabf7ecd9a_0_69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65" name="Google Shape;165;g3cabf7ecd9a_0_69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6" name="Google Shape;166;g3cabf7ecd9a_0_69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lussfolie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urry image of a blue and pink background&#10;&#10;AI-generated content may be incorrect." id="22" name="Google Shape;22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9"/>
          <p:cNvSpPr txBox="1"/>
          <p:nvPr>
            <p:ph type="title"/>
          </p:nvPr>
        </p:nvSpPr>
        <p:spPr>
          <a:xfrm>
            <a:off x="838200" y="210343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9"/>
          <p:cNvSpPr/>
          <p:nvPr/>
        </p:nvSpPr>
        <p:spPr>
          <a:xfrm>
            <a:off x="0" y="5902036"/>
            <a:ext cx="12192000" cy="9559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lue text on a black background&#10;&#10;AI-generated content may be incorrect." id="25" name="Google Shape;2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6145064"/>
            <a:ext cx="1369901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ue text on a black background&#10;&#10;AI-generated content may be incorrect." id="26" name="Google Shape;2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56752" y="6063054"/>
            <a:ext cx="4250386" cy="769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cabf7ecd9a_0_7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9" name="Google Shape;169;g3cabf7ecd9a_0_73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cabf7ecd9a_0_7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72" name="Google Shape;172;g3cabf7ecd9a_0_76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73" name="Google Shape;173;g3cabf7ecd9a_0_76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74" name="Google Shape;174;g3cabf7ecd9a_0_76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cabf7ecd9a_0_8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77" name="Google Shape;177;g3cabf7ecd9a_0_81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cabf7ecd9a_0_84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80" name="Google Shape;180;g3cabf7ecd9a_0_84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81" name="Google Shape;181;g3cabf7ecd9a_0_84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cabf7ecd9a_0_88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84" name="Google Shape;184;g3cabf7ecd9a_0_88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cabf7ecd9a_0_91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g3cabf7ecd9a_0_91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88" name="Google Shape;188;g3cabf7ecd9a_0_91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9" name="Google Shape;189;g3cabf7ecd9a_0_91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0" name="Google Shape;190;g3cabf7ecd9a_0_91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cabf7ecd9a_0_97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93" name="Google Shape;193;g3cabf7ecd9a_0_97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cabf7ecd9a_0_100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96" name="Google Shape;196;g3cabf7ecd9a_0_100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7" name="Google Shape;197;g3cabf7ecd9a_0_100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cabf7ecd9a_0_104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ckblatt 2" type="title">
  <p:cSld name="TITLE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cabf7ecd9a_0_492"/>
          <p:cNvSpPr/>
          <p:nvPr/>
        </p:nvSpPr>
        <p:spPr>
          <a:xfrm>
            <a:off x="4191434" y="0"/>
            <a:ext cx="8000700" cy="58788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g3cabf7ecd9a_0_492"/>
          <p:cNvSpPr txBox="1"/>
          <p:nvPr>
            <p:ph type="ctrTitle"/>
          </p:nvPr>
        </p:nvSpPr>
        <p:spPr>
          <a:xfrm>
            <a:off x="4550735" y="1122363"/>
            <a:ext cx="64248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600"/>
              <a:buFont typeface="Arial"/>
              <a:buNone/>
              <a:defRPr sz="6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g3cabf7ecd9a_0_492"/>
          <p:cNvSpPr txBox="1"/>
          <p:nvPr>
            <p:ph idx="1" type="subTitle"/>
          </p:nvPr>
        </p:nvSpPr>
        <p:spPr>
          <a:xfrm>
            <a:off x="4550734" y="3637183"/>
            <a:ext cx="64248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800"/>
              <a:buNone/>
              <a:defRPr sz="2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Blue text on a black background&#10;&#10;AI-generated content may be incorrect." id="210" name="Google Shape;210;g3cabf7ecd9a_0_4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145064"/>
            <a:ext cx="1369899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rry image of a blue and pink background&#10;&#10;AI-generated content may be incorrect." id="211" name="Google Shape;211;g3cabf7ecd9a_0_492"/>
          <p:cNvPicPr preferRelativeResize="0"/>
          <p:nvPr/>
        </p:nvPicPr>
        <p:blipFill rotWithShape="1">
          <a:blip r:embed="rId3">
            <a:alphaModFix/>
          </a:blip>
          <a:srcRect b="4266" l="41343" r="20947" t="1553"/>
          <a:stretch/>
        </p:blipFill>
        <p:spPr>
          <a:xfrm>
            <a:off x="-1" y="0"/>
            <a:ext cx="4191433" cy="5878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en Übersicht">
  <p:cSld name="Personen Übersich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0"/>
          <p:cNvSpPr/>
          <p:nvPr/>
        </p:nvSpPr>
        <p:spPr>
          <a:xfrm>
            <a:off x="954650" y="1599669"/>
            <a:ext cx="2617157" cy="2750940"/>
          </a:xfrm>
          <a:prstGeom prst="rect">
            <a:avLst/>
          </a:prstGeom>
          <a:solidFill>
            <a:srgbClr val="1D7EA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0"/>
          <p:cNvSpPr/>
          <p:nvPr/>
        </p:nvSpPr>
        <p:spPr>
          <a:xfrm>
            <a:off x="4704031" y="1599669"/>
            <a:ext cx="2597445" cy="2750940"/>
          </a:xfrm>
          <a:prstGeom prst="rect">
            <a:avLst/>
          </a:prstGeom>
          <a:solidFill>
            <a:srgbClr val="C429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30"/>
          <p:cNvSpPr/>
          <p:nvPr/>
        </p:nvSpPr>
        <p:spPr>
          <a:xfrm>
            <a:off x="8402173" y="1599669"/>
            <a:ext cx="2628972" cy="2750940"/>
          </a:xfrm>
          <a:prstGeom prst="rect">
            <a:avLst/>
          </a:prstGeom>
          <a:solidFill>
            <a:srgbClr val="F140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30"/>
          <p:cNvSpPr/>
          <p:nvPr/>
        </p:nvSpPr>
        <p:spPr>
          <a:xfrm>
            <a:off x="11573298" y="-1"/>
            <a:ext cx="618702" cy="978719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30"/>
          <p:cNvSpPr txBox="1"/>
          <p:nvPr>
            <p:ph idx="1" type="body"/>
          </p:nvPr>
        </p:nvSpPr>
        <p:spPr>
          <a:xfrm>
            <a:off x="842176" y="1863263"/>
            <a:ext cx="2463286" cy="2615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3" name="Google Shape;33;p30"/>
          <p:cNvSpPr txBox="1"/>
          <p:nvPr>
            <p:ph idx="2" type="body"/>
          </p:nvPr>
        </p:nvSpPr>
        <p:spPr>
          <a:xfrm>
            <a:off x="4565699" y="1863263"/>
            <a:ext cx="2463286" cy="2615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4" name="Google Shape;34;p30"/>
          <p:cNvSpPr txBox="1"/>
          <p:nvPr>
            <p:ph idx="3" type="body"/>
          </p:nvPr>
        </p:nvSpPr>
        <p:spPr>
          <a:xfrm>
            <a:off x="8267806" y="1863263"/>
            <a:ext cx="2463286" cy="2615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5" name="Google Shape;35;p30"/>
          <p:cNvSpPr txBox="1"/>
          <p:nvPr>
            <p:ph idx="4" type="body"/>
          </p:nvPr>
        </p:nvSpPr>
        <p:spPr>
          <a:xfrm>
            <a:off x="738801" y="4728904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b="1" i="0"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6" name="Google Shape;36;p30"/>
          <p:cNvSpPr txBox="1"/>
          <p:nvPr>
            <p:ph idx="5" type="body"/>
          </p:nvPr>
        </p:nvSpPr>
        <p:spPr>
          <a:xfrm>
            <a:off x="738800" y="5005049"/>
            <a:ext cx="3429010" cy="756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7" name="Google Shape;37;p30"/>
          <p:cNvSpPr txBox="1"/>
          <p:nvPr>
            <p:ph idx="6" type="body"/>
          </p:nvPr>
        </p:nvSpPr>
        <p:spPr>
          <a:xfrm>
            <a:off x="4445828" y="4728904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b="1" i="0"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8" name="Google Shape;38;p30"/>
          <p:cNvSpPr txBox="1"/>
          <p:nvPr>
            <p:ph idx="7" type="body"/>
          </p:nvPr>
        </p:nvSpPr>
        <p:spPr>
          <a:xfrm>
            <a:off x="4445827" y="5005049"/>
            <a:ext cx="3379585" cy="756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9" name="Google Shape;39;p30"/>
          <p:cNvSpPr txBox="1"/>
          <p:nvPr>
            <p:ph idx="8" type="body"/>
          </p:nvPr>
        </p:nvSpPr>
        <p:spPr>
          <a:xfrm>
            <a:off x="8177568" y="4728904"/>
            <a:ext cx="2602876" cy="28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b="1" i="0"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0" name="Google Shape;40;p30"/>
          <p:cNvSpPr txBox="1"/>
          <p:nvPr>
            <p:ph idx="9" type="body"/>
          </p:nvPr>
        </p:nvSpPr>
        <p:spPr>
          <a:xfrm>
            <a:off x="8177567" y="5005049"/>
            <a:ext cx="3165397" cy="756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1" name="Google Shape;41;p30"/>
          <p:cNvSpPr/>
          <p:nvPr/>
        </p:nvSpPr>
        <p:spPr>
          <a:xfrm>
            <a:off x="-1" y="0"/>
            <a:ext cx="12192001" cy="131223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30"/>
          <p:cNvSpPr txBox="1"/>
          <p:nvPr>
            <p:ph idx="13" type="body"/>
          </p:nvPr>
        </p:nvSpPr>
        <p:spPr>
          <a:xfrm>
            <a:off x="749581" y="309128"/>
            <a:ext cx="7056119" cy="6939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43E8C"/>
              </a:buClr>
              <a:buSzPts val="2000"/>
              <a:buNone/>
              <a:defRPr sz="20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pic>
        <p:nvPicPr>
          <p:cNvPr id="43" name="Google Shape;43;p30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eckblatt">
  <p:cSld name="1_Deckblatt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cabf7ecd9a_0_498"/>
          <p:cNvSpPr/>
          <p:nvPr/>
        </p:nvSpPr>
        <p:spPr>
          <a:xfrm>
            <a:off x="4191435" y="0"/>
            <a:ext cx="8000700" cy="58788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g3cabf7ecd9a_0_498"/>
          <p:cNvSpPr txBox="1"/>
          <p:nvPr>
            <p:ph type="ctrTitle"/>
          </p:nvPr>
        </p:nvSpPr>
        <p:spPr>
          <a:xfrm>
            <a:off x="4550735" y="1122363"/>
            <a:ext cx="64248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600"/>
              <a:buFont typeface="Arial"/>
              <a:buNone/>
              <a:defRPr sz="6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g3cabf7ecd9a_0_498"/>
          <p:cNvSpPr txBox="1"/>
          <p:nvPr>
            <p:ph idx="1" type="subTitle"/>
          </p:nvPr>
        </p:nvSpPr>
        <p:spPr>
          <a:xfrm>
            <a:off x="4550734" y="3637183"/>
            <a:ext cx="64248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800"/>
              <a:buNone/>
              <a:defRPr sz="2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Blue text on a black background&#10;&#10;AI-generated content may be incorrect." id="216" name="Google Shape;216;g3cabf7ecd9a_0_49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145064"/>
            <a:ext cx="1369899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3cabf7ecd9a_0_4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-843704" y="843703"/>
            <a:ext cx="5878838" cy="4191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 type="obj">
  <p:cSld name="OBJEC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cabf7ecd9a_0_504"/>
          <p:cNvSpPr/>
          <p:nvPr/>
        </p:nvSpPr>
        <p:spPr>
          <a:xfrm>
            <a:off x="4191441" y="1"/>
            <a:ext cx="8000700" cy="58821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g3cabf7ecd9a_0_504"/>
          <p:cNvSpPr txBox="1"/>
          <p:nvPr>
            <p:ph type="title"/>
          </p:nvPr>
        </p:nvSpPr>
        <p:spPr>
          <a:xfrm>
            <a:off x="747781" y="636115"/>
            <a:ext cx="3212700" cy="3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g3cabf7ecd9a_0_504"/>
          <p:cNvSpPr txBox="1"/>
          <p:nvPr>
            <p:ph idx="1" type="body"/>
          </p:nvPr>
        </p:nvSpPr>
        <p:spPr>
          <a:xfrm>
            <a:off x="5213444" y="646588"/>
            <a:ext cx="6140400" cy="4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8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2" name="Google Shape;222;g3cabf7ecd9a_0_504"/>
          <p:cNvSpPr txBox="1"/>
          <p:nvPr/>
        </p:nvSpPr>
        <p:spPr>
          <a:xfrm>
            <a:off x="2554357" y="1003852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g3cabf7ecd9a_0_504"/>
          <p:cNvPicPr preferRelativeResize="0"/>
          <p:nvPr/>
        </p:nvPicPr>
        <p:blipFill rotWithShape="1">
          <a:blip r:embed="rId2">
            <a:alphaModFix/>
          </a:blip>
          <a:srcRect b="0" l="0" r="0" t="97222"/>
          <a:stretch/>
        </p:blipFill>
        <p:spPr>
          <a:xfrm>
            <a:off x="0" y="5691676"/>
            <a:ext cx="12192000" cy="190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apitel">
  <p:cSld name="Kapitel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cabf7ecd9a_0_510"/>
          <p:cNvSpPr/>
          <p:nvPr/>
        </p:nvSpPr>
        <p:spPr>
          <a:xfrm>
            <a:off x="0" y="1"/>
            <a:ext cx="4191300" cy="58821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g3cabf7ecd9a_0_510"/>
          <p:cNvSpPr txBox="1"/>
          <p:nvPr>
            <p:ph type="ctrTitle"/>
          </p:nvPr>
        </p:nvSpPr>
        <p:spPr>
          <a:xfrm>
            <a:off x="4550735" y="1122363"/>
            <a:ext cx="64248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000"/>
              <a:buFont typeface="Arial"/>
              <a:buNone/>
              <a:defRPr sz="60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g3cabf7ecd9a_0_510"/>
          <p:cNvSpPr txBox="1"/>
          <p:nvPr>
            <p:ph idx="1" type="subTitle"/>
          </p:nvPr>
        </p:nvSpPr>
        <p:spPr>
          <a:xfrm>
            <a:off x="4550734" y="3637183"/>
            <a:ext cx="64248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400"/>
              <a:buNone/>
              <a:defRPr sz="2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28" name="Google Shape;228;g3cabf7ecd9a_0_510"/>
          <p:cNvPicPr preferRelativeResize="0"/>
          <p:nvPr/>
        </p:nvPicPr>
        <p:blipFill rotWithShape="1">
          <a:blip r:embed="rId2">
            <a:alphaModFix/>
          </a:blip>
          <a:srcRect b="0" l="0" r="0" t="97222"/>
          <a:stretch/>
        </p:blipFill>
        <p:spPr>
          <a:xfrm>
            <a:off x="0" y="5691676"/>
            <a:ext cx="12192000" cy="190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gramm Übersicht">
  <p:cSld name="Programm Übersicht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cabf7ecd9a_0_515"/>
          <p:cNvSpPr/>
          <p:nvPr/>
        </p:nvSpPr>
        <p:spPr>
          <a:xfrm flipH="1">
            <a:off x="11555064" y="0"/>
            <a:ext cx="714900" cy="68580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g3cabf7ecd9a_0_515"/>
          <p:cNvSpPr txBox="1"/>
          <p:nvPr>
            <p:ph type="title"/>
          </p:nvPr>
        </p:nvSpPr>
        <p:spPr>
          <a:xfrm>
            <a:off x="748749" y="0"/>
            <a:ext cx="10283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g3cabf7ecd9a_0_515"/>
          <p:cNvSpPr txBox="1"/>
          <p:nvPr>
            <p:ph idx="1" type="body"/>
          </p:nvPr>
        </p:nvSpPr>
        <p:spPr>
          <a:xfrm>
            <a:off x="2768049" y="1325563"/>
            <a:ext cx="3092700" cy="43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None/>
              <a:defRPr sz="11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g3cabf7ecd9a_0_515"/>
          <p:cNvSpPr txBox="1"/>
          <p:nvPr>
            <p:ph idx="2" type="body"/>
          </p:nvPr>
        </p:nvSpPr>
        <p:spPr>
          <a:xfrm>
            <a:off x="750520" y="1325563"/>
            <a:ext cx="1814400" cy="43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Play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4" name="Google Shape;234;g3cabf7ecd9a_0_515"/>
          <p:cNvSpPr txBox="1"/>
          <p:nvPr>
            <p:ph idx="3" type="body"/>
          </p:nvPr>
        </p:nvSpPr>
        <p:spPr>
          <a:xfrm>
            <a:off x="8191500" y="1325563"/>
            <a:ext cx="3162300" cy="43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None/>
              <a:defRPr sz="11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5" name="Google Shape;235;g3cabf7ecd9a_0_515"/>
          <p:cNvSpPr txBox="1"/>
          <p:nvPr>
            <p:ph idx="4" type="body"/>
          </p:nvPr>
        </p:nvSpPr>
        <p:spPr>
          <a:xfrm>
            <a:off x="6173971" y="1325563"/>
            <a:ext cx="1814400" cy="43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None/>
              <a:defRPr sz="1200"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ließtext">
  <p:cSld name="Fließtext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cabf7ecd9a_0_522"/>
          <p:cNvSpPr/>
          <p:nvPr/>
        </p:nvSpPr>
        <p:spPr>
          <a:xfrm>
            <a:off x="-1" y="-1"/>
            <a:ext cx="11555100" cy="59472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g3cabf7ecd9a_0_522"/>
          <p:cNvSpPr txBox="1"/>
          <p:nvPr>
            <p:ph idx="1" type="body"/>
          </p:nvPr>
        </p:nvSpPr>
        <p:spPr>
          <a:xfrm>
            <a:off x="748748" y="1325564"/>
            <a:ext cx="9878700" cy="43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3875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9" name="Google Shape;239;g3cabf7ecd9a_0_522"/>
          <p:cNvSpPr txBox="1"/>
          <p:nvPr>
            <p:ph type="title"/>
          </p:nvPr>
        </p:nvSpPr>
        <p:spPr>
          <a:xfrm>
            <a:off x="748749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40" name="Google Shape;240;g3cabf7ecd9a_0_522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ließtext + Bild">
  <p:cSld name="Fließtext + Bild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cabf7ecd9a_0_527"/>
          <p:cNvSpPr/>
          <p:nvPr/>
        </p:nvSpPr>
        <p:spPr>
          <a:xfrm>
            <a:off x="-1" y="-1"/>
            <a:ext cx="11555100" cy="59472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3cabf7ecd9a_0_527"/>
          <p:cNvSpPr txBox="1"/>
          <p:nvPr>
            <p:ph idx="1" type="body"/>
          </p:nvPr>
        </p:nvSpPr>
        <p:spPr>
          <a:xfrm>
            <a:off x="748750" y="1325563"/>
            <a:ext cx="4971300" cy="43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3875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4" name="Google Shape;244;g3cabf7ecd9a_0_527"/>
          <p:cNvSpPr txBox="1"/>
          <p:nvPr>
            <p:ph idx="2" type="body"/>
          </p:nvPr>
        </p:nvSpPr>
        <p:spPr>
          <a:xfrm>
            <a:off x="6006548" y="1325563"/>
            <a:ext cx="4971300" cy="43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g3cabf7ecd9a_0_527"/>
          <p:cNvSpPr txBox="1"/>
          <p:nvPr>
            <p:ph type="title"/>
          </p:nvPr>
        </p:nvSpPr>
        <p:spPr>
          <a:xfrm>
            <a:off x="748749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46" name="Google Shape;246;g3cabf7ecd9a_0_527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ichpunkte">
  <p:cSld name="Stichpunkte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cabf7ecd9a_0_533"/>
          <p:cNvSpPr/>
          <p:nvPr/>
        </p:nvSpPr>
        <p:spPr>
          <a:xfrm>
            <a:off x="-1" y="-1"/>
            <a:ext cx="11555100" cy="59472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3cabf7ecd9a_0_533"/>
          <p:cNvSpPr txBox="1"/>
          <p:nvPr>
            <p:ph idx="1" type="body"/>
          </p:nvPr>
        </p:nvSpPr>
        <p:spPr>
          <a:xfrm>
            <a:off x="748749" y="1325564"/>
            <a:ext cx="4971300" cy="43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Arial"/>
              <a:buChar char="•"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Font typeface="Arial"/>
              <a:buChar char="•"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Font typeface="Arial"/>
              <a:buChar char="•"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Font typeface="Arial"/>
              <a:buChar char="•"/>
              <a:defRPr sz="12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Font typeface="Arial"/>
              <a:buChar char="•"/>
              <a:defRPr sz="11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0" name="Google Shape;250;g3cabf7ecd9a_0_533"/>
          <p:cNvSpPr txBox="1"/>
          <p:nvPr>
            <p:ph idx="2" type="body"/>
          </p:nvPr>
        </p:nvSpPr>
        <p:spPr>
          <a:xfrm>
            <a:off x="6006549" y="1325564"/>
            <a:ext cx="4971300" cy="43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Arial"/>
              <a:buChar char="•"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Font typeface="Arial"/>
              <a:buChar char="•"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Font typeface="Arial"/>
              <a:buChar char="•"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Font typeface="Arial"/>
              <a:buChar char="•"/>
              <a:defRPr sz="12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Font typeface="Arial"/>
              <a:buChar char="•"/>
              <a:defRPr sz="11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1" name="Google Shape;251;g3cabf7ecd9a_0_533"/>
          <p:cNvSpPr txBox="1"/>
          <p:nvPr>
            <p:ph type="title"/>
          </p:nvPr>
        </p:nvSpPr>
        <p:spPr>
          <a:xfrm>
            <a:off x="748749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52" name="Google Shape;252;g3cabf7ecd9a_0_533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ichpunkte + Bild">
  <p:cSld name="Stichpunkte + Bild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cabf7ecd9a_0_539"/>
          <p:cNvSpPr/>
          <p:nvPr/>
        </p:nvSpPr>
        <p:spPr>
          <a:xfrm>
            <a:off x="-1" y="-1"/>
            <a:ext cx="11555100" cy="59472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3cabf7ecd9a_0_539"/>
          <p:cNvSpPr txBox="1"/>
          <p:nvPr>
            <p:ph type="title"/>
          </p:nvPr>
        </p:nvSpPr>
        <p:spPr>
          <a:xfrm>
            <a:off x="748749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g3cabf7ecd9a_0_539"/>
          <p:cNvSpPr txBox="1"/>
          <p:nvPr>
            <p:ph idx="1" type="body"/>
          </p:nvPr>
        </p:nvSpPr>
        <p:spPr>
          <a:xfrm>
            <a:off x="6006549" y="1325563"/>
            <a:ext cx="5071800" cy="43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7" name="Google Shape;257;g3cabf7ecd9a_0_539"/>
          <p:cNvSpPr txBox="1"/>
          <p:nvPr>
            <p:ph idx="2" type="body"/>
          </p:nvPr>
        </p:nvSpPr>
        <p:spPr>
          <a:xfrm>
            <a:off x="748749" y="1325564"/>
            <a:ext cx="4971300" cy="43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Arial"/>
              <a:buChar char="•"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Font typeface="Arial"/>
              <a:buChar char="•"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Font typeface="Arial"/>
              <a:buChar char="•"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Font typeface="Arial"/>
              <a:buChar char="•"/>
              <a:defRPr sz="12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Font typeface="Arial"/>
              <a:buChar char="•"/>
              <a:defRPr sz="11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58" name="Google Shape;258;g3cabf7ecd9a_0_539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ußwort">
  <p:cSld name="Grußwort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cabf7ecd9a_0_545"/>
          <p:cNvSpPr/>
          <p:nvPr/>
        </p:nvSpPr>
        <p:spPr>
          <a:xfrm>
            <a:off x="-1" y="0"/>
            <a:ext cx="12192000" cy="13122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3cabf7ecd9a_0_545"/>
          <p:cNvSpPr txBox="1"/>
          <p:nvPr>
            <p:ph idx="1" type="body"/>
          </p:nvPr>
        </p:nvSpPr>
        <p:spPr>
          <a:xfrm>
            <a:off x="2520798" y="1629787"/>
            <a:ext cx="2887200" cy="39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62" name="Google Shape;262;g3cabf7ecd9a_0_545"/>
          <p:cNvSpPr/>
          <p:nvPr/>
        </p:nvSpPr>
        <p:spPr>
          <a:xfrm>
            <a:off x="5408085" y="1629787"/>
            <a:ext cx="4672200" cy="3999900"/>
          </a:xfrm>
          <a:prstGeom prst="rect">
            <a:avLst/>
          </a:prstGeom>
          <a:solidFill>
            <a:srgbClr val="043E8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3cabf7ecd9a_0_545"/>
          <p:cNvSpPr txBox="1"/>
          <p:nvPr>
            <p:ph idx="2" type="body"/>
          </p:nvPr>
        </p:nvSpPr>
        <p:spPr>
          <a:xfrm>
            <a:off x="5708466" y="4045607"/>
            <a:ext cx="38529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i="0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64" name="Google Shape;264;g3cabf7ecd9a_0_545"/>
          <p:cNvSpPr txBox="1"/>
          <p:nvPr>
            <p:ph idx="3" type="body"/>
          </p:nvPr>
        </p:nvSpPr>
        <p:spPr>
          <a:xfrm>
            <a:off x="5708467" y="4455203"/>
            <a:ext cx="38529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2555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65" name="Google Shape;265;g3cabf7ecd9a_0_545"/>
          <p:cNvSpPr txBox="1"/>
          <p:nvPr>
            <p:ph idx="4" type="body"/>
          </p:nvPr>
        </p:nvSpPr>
        <p:spPr>
          <a:xfrm>
            <a:off x="749581" y="309128"/>
            <a:ext cx="7056000" cy="6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43E8C"/>
              </a:buClr>
              <a:buSzPts val="2000"/>
              <a:buNone/>
              <a:defRPr sz="20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pic>
        <p:nvPicPr>
          <p:cNvPr id="266" name="Google Shape;266;g3cabf7ecd9a_0_545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en Übersicht">
  <p:cSld name="Personen Übersicht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cabf7ecd9a_0_553"/>
          <p:cNvSpPr/>
          <p:nvPr/>
        </p:nvSpPr>
        <p:spPr>
          <a:xfrm>
            <a:off x="954650" y="1599669"/>
            <a:ext cx="2617200" cy="2751000"/>
          </a:xfrm>
          <a:prstGeom prst="rect">
            <a:avLst/>
          </a:prstGeom>
          <a:solidFill>
            <a:srgbClr val="1D7EA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g3cabf7ecd9a_0_553"/>
          <p:cNvSpPr/>
          <p:nvPr/>
        </p:nvSpPr>
        <p:spPr>
          <a:xfrm>
            <a:off x="4704031" y="1599669"/>
            <a:ext cx="2597400" cy="2751000"/>
          </a:xfrm>
          <a:prstGeom prst="rect">
            <a:avLst/>
          </a:prstGeom>
          <a:solidFill>
            <a:srgbClr val="C429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g3cabf7ecd9a_0_553"/>
          <p:cNvSpPr/>
          <p:nvPr/>
        </p:nvSpPr>
        <p:spPr>
          <a:xfrm>
            <a:off x="8402173" y="1599669"/>
            <a:ext cx="2628900" cy="2751000"/>
          </a:xfrm>
          <a:prstGeom prst="rect">
            <a:avLst/>
          </a:prstGeom>
          <a:solidFill>
            <a:srgbClr val="F140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3cabf7ecd9a_0_553"/>
          <p:cNvSpPr/>
          <p:nvPr/>
        </p:nvSpPr>
        <p:spPr>
          <a:xfrm>
            <a:off x="11573298" y="-1"/>
            <a:ext cx="618600" cy="978600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g3cabf7ecd9a_0_553"/>
          <p:cNvSpPr txBox="1"/>
          <p:nvPr>
            <p:ph idx="1" type="body"/>
          </p:nvPr>
        </p:nvSpPr>
        <p:spPr>
          <a:xfrm>
            <a:off x="842176" y="1863263"/>
            <a:ext cx="2463300" cy="26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3" name="Google Shape;273;g3cabf7ecd9a_0_553"/>
          <p:cNvSpPr txBox="1"/>
          <p:nvPr>
            <p:ph idx="2" type="body"/>
          </p:nvPr>
        </p:nvSpPr>
        <p:spPr>
          <a:xfrm>
            <a:off x="4565699" y="1863263"/>
            <a:ext cx="2463300" cy="26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4" name="Google Shape;274;g3cabf7ecd9a_0_553"/>
          <p:cNvSpPr txBox="1"/>
          <p:nvPr>
            <p:ph idx="3" type="body"/>
          </p:nvPr>
        </p:nvSpPr>
        <p:spPr>
          <a:xfrm>
            <a:off x="8267806" y="1863263"/>
            <a:ext cx="2463300" cy="26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5" name="Google Shape;275;g3cabf7ecd9a_0_553"/>
          <p:cNvSpPr txBox="1"/>
          <p:nvPr>
            <p:ph idx="4" type="body"/>
          </p:nvPr>
        </p:nvSpPr>
        <p:spPr>
          <a:xfrm>
            <a:off x="738801" y="4728904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b="1" i="0"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6" name="Google Shape;276;g3cabf7ecd9a_0_553"/>
          <p:cNvSpPr txBox="1"/>
          <p:nvPr>
            <p:ph idx="5" type="body"/>
          </p:nvPr>
        </p:nvSpPr>
        <p:spPr>
          <a:xfrm>
            <a:off x="738800" y="5005049"/>
            <a:ext cx="34290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7" name="Google Shape;277;g3cabf7ecd9a_0_553"/>
          <p:cNvSpPr txBox="1"/>
          <p:nvPr>
            <p:ph idx="6" type="body"/>
          </p:nvPr>
        </p:nvSpPr>
        <p:spPr>
          <a:xfrm>
            <a:off x="4445828" y="4728904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b="1" i="0"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8" name="Google Shape;278;g3cabf7ecd9a_0_553"/>
          <p:cNvSpPr txBox="1"/>
          <p:nvPr>
            <p:ph idx="7" type="body"/>
          </p:nvPr>
        </p:nvSpPr>
        <p:spPr>
          <a:xfrm>
            <a:off x="4445827" y="5005049"/>
            <a:ext cx="33795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9" name="Google Shape;279;g3cabf7ecd9a_0_553"/>
          <p:cNvSpPr txBox="1"/>
          <p:nvPr>
            <p:ph idx="8" type="body"/>
          </p:nvPr>
        </p:nvSpPr>
        <p:spPr>
          <a:xfrm>
            <a:off x="8177568" y="4728904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b="1" i="0"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0" name="Google Shape;280;g3cabf7ecd9a_0_553"/>
          <p:cNvSpPr txBox="1"/>
          <p:nvPr>
            <p:ph idx="9" type="body"/>
          </p:nvPr>
        </p:nvSpPr>
        <p:spPr>
          <a:xfrm>
            <a:off x="8177567" y="5005049"/>
            <a:ext cx="31653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400"/>
              <a:buNone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1" name="Google Shape;281;g3cabf7ecd9a_0_553"/>
          <p:cNvSpPr/>
          <p:nvPr/>
        </p:nvSpPr>
        <p:spPr>
          <a:xfrm>
            <a:off x="-1" y="0"/>
            <a:ext cx="12192000" cy="13122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g3cabf7ecd9a_0_553"/>
          <p:cNvSpPr txBox="1"/>
          <p:nvPr>
            <p:ph idx="13" type="body"/>
          </p:nvPr>
        </p:nvSpPr>
        <p:spPr>
          <a:xfrm>
            <a:off x="749581" y="309128"/>
            <a:ext cx="7056000" cy="6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43E8C"/>
              </a:buClr>
              <a:buSzPts val="2000"/>
              <a:buNone/>
              <a:defRPr sz="20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pic>
        <p:nvPicPr>
          <p:cNvPr id="283" name="Google Shape;283;g3cabf7ecd9a_0_553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 type="obj">
  <p:cSld name="OBJEC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3"/>
          <p:cNvSpPr/>
          <p:nvPr/>
        </p:nvSpPr>
        <p:spPr>
          <a:xfrm>
            <a:off x="4191441" y="1"/>
            <a:ext cx="8000560" cy="5882165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33"/>
          <p:cNvSpPr txBox="1"/>
          <p:nvPr>
            <p:ph type="title"/>
          </p:nvPr>
        </p:nvSpPr>
        <p:spPr>
          <a:xfrm>
            <a:off x="747781" y="636115"/>
            <a:ext cx="3212844" cy="3430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3"/>
          <p:cNvSpPr txBox="1"/>
          <p:nvPr>
            <p:ph idx="1" type="body"/>
          </p:nvPr>
        </p:nvSpPr>
        <p:spPr>
          <a:xfrm>
            <a:off x="5213444" y="646588"/>
            <a:ext cx="6140355" cy="4162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8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Play"/>
              <a:buAutoNum type="arabicPeriod"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33"/>
          <p:cNvSpPr txBox="1"/>
          <p:nvPr/>
        </p:nvSpPr>
        <p:spPr>
          <a:xfrm>
            <a:off x="2554357" y="1003852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33"/>
          <p:cNvPicPr preferRelativeResize="0"/>
          <p:nvPr/>
        </p:nvPicPr>
        <p:blipFill rotWithShape="1">
          <a:blip r:embed="rId2">
            <a:alphaModFix/>
          </a:blip>
          <a:srcRect b="0" l="0" r="0" t="97222"/>
          <a:stretch/>
        </p:blipFill>
        <p:spPr>
          <a:xfrm>
            <a:off x="0" y="5691676"/>
            <a:ext cx="12192000" cy="19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xPersonen Übersicht">
  <p:cSld name="4xPersonen Übersicht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cabf7ecd9a_0_570"/>
          <p:cNvSpPr/>
          <p:nvPr/>
        </p:nvSpPr>
        <p:spPr>
          <a:xfrm>
            <a:off x="2632295" y="1695094"/>
            <a:ext cx="3358800" cy="1720800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3cabf7ecd9a_0_570"/>
          <p:cNvSpPr txBox="1"/>
          <p:nvPr>
            <p:ph idx="1" type="body"/>
          </p:nvPr>
        </p:nvSpPr>
        <p:spPr>
          <a:xfrm>
            <a:off x="729703" y="952072"/>
            <a:ext cx="70560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43E8C"/>
              </a:buClr>
              <a:buSzPts val="2400"/>
              <a:buNone/>
              <a:defRPr sz="2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7" name="Google Shape;287;g3cabf7ecd9a_0_570"/>
          <p:cNvSpPr txBox="1"/>
          <p:nvPr>
            <p:ph idx="2" type="body"/>
          </p:nvPr>
        </p:nvSpPr>
        <p:spPr>
          <a:xfrm>
            <a:off x="850521" y="1706040"/>
            <a:ext cx="17853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8" name="Google Shape;288;g3cabf7ecd9a_0_570"/>
          <p:cNvSpPr txBox="1"/>
          <p:nvPr>
            <p:ph idx="3" type="body"/>
          </p:nvPr>
        </p:nvSpPr>
        <p:spPr>
          <a:xfrm>
            <a:off x="850521" y="3971781"/>
            <a:ext cx="1773600" cy="16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9" name="Google Shape;289;g3cabf7ecd9a_0_570"/>
          <p:cNvSpPr txBox="1"/>
          <p:nvPr>
            <p:ph idx="4" type="body"/>
          </p:nvPr>
        </p:nvSpPr>
        <p:spPr>
          <a:xfrm>
            <a:off x="6200997" y="1706040"/>
            <a:ext cx="17853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0" name="Google Shape;290;g3cabf7ecd9a_0_570"/>
          <p:cNvSpPr txBox="1"/>
          <p:nvPr>
            <p:ph idx="5" type="body"/>
          </p:nvPr>
        </p:nvSpPr>
        <p:spPr>
          <a:xfrm>
            <a:off x="6200997" y="3971781"/>
            <a:ext cx="1773600" cy="16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1" name="Google Shape;291;g3cabf7ecd9a_0_570"/>
          <p:cNvSpPr txBox="1"/>
          <p:nvPr>
            <p:ph idx="6" type="body"/>
          </p:nvPr>
        </p:nvSpPr>
        <p:spPr>
          <a:xfrm>
            <a:off x="2802749" y="1916761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2" name="Google Shape;292;g3cabf7ecd9a_0_570"/>
          <p:cNvSpPr txBox="1"/>
          <p:nvPr>
            <p:ph idx="7" type="body"/>
          </p:nvPr>
        </p:nvSpPr>
        <p:spPr>
          <a:xfrm>
            <a:off x="2802749" y="2214678"/>
            <a:ext cx="26025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3" name="Google Shape;293;g3cabf7ecd9a_0_570"/>
          <p:cNvSpPr txBox="1"/>
          <p:nvPr>
            <p:ph type="title"/>
          </p:nvPr>
        </p:nvSpPr>
        <p:spPr>
          <a:xfrm>
            <a:off x="73881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g3cabf7ecd9a_0_570"/>
          <p:cNvSpPr/>
          <p:nvPr/>
        </p:nvSpPr>
        <p:spPr>
          <a:xfrm>
            <a:off x="7991104" y="1695094"/>
            <a:ext cx="3358800" cy="1720800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g3cabf7ecd9a_0_570"/>
          <p:cNvSpPr txBox="1"/>
          <p:nvPr>
            <p:ph idx="8" type="body"/>
          </p:nvPr>
        </p:nvSpPr>
        <p:spPr>
          <a:xfrm>
            <a:off x="8161558" y="1916761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6" name="Google Shape;296;g3cabf7ecd9a_0_570"/>
          <p:cNvSpPr txBox="1"/>
          <p:nvPr>
            <p:ph idx="9" type="body"/>
          </p:nvPr>
        </p:nvSpPr>
        <p:spPr>
          <a:xfrm>
            <a:off x="8161558" y="2214678"/>
            <a:ext cx="26025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7" name="Google Shape;297;g3cabf7ecd9a_0_570"/>
          <p:cNvSpPr/>
          <p:nvPr/>
        </p:nvSpPr>
        <p:spPr>
          <a:xfrm>
            <a:off x="2632295" y="3949196"/>
            <a:ext cx="3358800" cy="1720800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g3cabf7ecd9a_0_570"/>
          <p:cNvSpPr txBox="1"/>
          <p:nvPr>
            <p:ph idx="13" type="body"/>
          </p:nvPr>
        </p:nvSpPr>
        <p:spPr>
          <a:xfrm>
            <a:off x="2802749" y="4170863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99" name="Google Shape;299;g3cabf7ecd9a_0_570"/>
          <p:cNvSpPr txBox="1"/>
          <p:nvPr>
            <p:ph idx="14" type="body"/>
          </p:nvPr>
        </p:nvSpPr>
        <p:spPr>
          <a:xfrm>
            <a:off x="2802749" y="4468780"/>
            <a:ext cx="26025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00" name="Google Shape;300;g3cabf7ecd9a_0_570"/>
          <p:cNvSpPr/>
          <p:nvPr/>
        </p:nvSpPr>
        <p:spPr>
          <a:xfrm>
            <a:off x="7991104" y="3949196"/>
            <a:ext cx="3358800" cy="1720800"/>
          </a:xfrm>
          <a:prstGeom prst="rect">
            <a:avLst/>
          </a:prstGeom>
          <a:solidFill>
            <a:srgbClr val="0FA4D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cabf7ecd9a_0_570"/>
          <p:cNvSpPr txBox="1"/>
          <p:nvPr>
            <p:ph idx="15" type="body"/>
          </p:nvPr>
        </p:nvSpPr>
        <p:spPr>
          <a:xfrm>
            <a:off x="8161558" y="4170863"/>
            <a:ext cx="26028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i="0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02" name="Google Shape;302;g3cabf7ecd9a_0_570"/>
          <p:cNvSpPr txBox="1"/>
          <p:nvPr>
            <p:ph idx="16" type="body"/>
          </p:nvPr>
        </p:nvSpPr>
        <p:spPr>
          <a:xfrm>
            <a:off x="8161558" y="4468780"/>
            <a:ext cx="26025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34285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pic>
        <p:nvPicPr>
          <p:cNvPr id="303" name="Google Shape;303;g3cabf7ecd9a_0_570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rtnerfolie">
  <p:cSld name="Partnerfolie"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cabf7ecd9a_0_590"/>
          <p:cNvSpPr txBox="1"/>
          <p:nvPr>
            <p:ph idx="1" type="body"/>
          </p:nvPr>
        </p:nvSpPr>
        <p:spPr>
          <a:xfrm>
            <a:off x="6274560" y="1592825"/>
            <a:ext cx="4979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5555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None/>
              <a:defRPr>
                <a:solidFill>
                  <a:srgbClr val="043E8C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None/>
              <a:defRPr>
                <a:solidFill>
                  <a:srgbClr val="043E8C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>
                <a:solidFill>
                  <a:srgbClr val="043E8C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6" name="Google Shape;306;g3cabf7ecd9a_0_590"/>
          <p:cNvSpPr txBox="1"/>
          <p:nvPr>
            <p:ph idx="2" type="body"/>
          </p:nvPr>
        </p:nvSpPr>
        <p:spPr>
          <a:xfrm>
            <a:off x="735841" y="1592826"/>
            <a:ext cx="5181600" cy="20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7" name="Google Shape;307;g3cabf7ecd9a_0_590"/>
          <p:cNvSpPr txBox="1"/>
          <p:nvPr>
            <p:ph idx="3" type="body"/>
          </p:nvPr>
        </p:nvSpPr>
        <p:spPr>
          <a:xfrm>
            <a:off x="735841" y="3683142"/>
            <a:ext cx="5181600" cy="20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8" name="Google Shape;308;g3cabf7ecd9a_0_590"/>
          <p:cNvSpPr txBox="1"/>
          <p:nvPr>
            <p:ph type="title"/>
          </p:nvPr>
        </p:nvSpPr>
        <p:spPr>
          <a:xfrm>
            <a:off x="73881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09" name="Google Shape;309;g3cabf7ecd9a_0_590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Wall">
  <p:cSld name="Logo Wall"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cabf7ecd9a_0_596"/>
          <p:cNvSpPr txBox="1"/>
          <p:nvPr>
            <p:ph idx="1" type="body"/>
          </p:nvPr>
        </p:nvSpPr>
        <p:spPr>
          <a:xfrm>
            <a:off x="835231" y="197387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2" name="Google Shape;312;g3cabf7ecd9a_0_596"/>
          <p:cNvSpPr txBox="1"/>
          <p:nvPr>
            <p:ph idx="2" type="body"/>
          </p:nvPr>
        </p:nvSpPr>
        <p:spPr>
          <a:xfrm>
            <a:off x="835231" y="2895667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3" name="Google Shape;313;g3cabf7ecd9a_0_596"/>
          <p:cNvSpPr txBox="1"/>
          <p:nvPr>
            <p:ph idx="3" type="body"/>
          </p:nvPr>
        </p:nvSpPr>
        <p:spPr>
          <a:xfrm>
            <a:off x="835231" y="3821943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4" name="Google Shape;314;g3cabf7ecd9a_0_596"/>
          <p:cNvSpPr txBox="1"/>
          <p:nvPr>
            <p:ph idx="4" type="body"/>
          </p:nvPr>
        </p:nvSpPr>
        <p:spPr>
          <a:xfrm>
            <a:off x="835231" y="474821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5" name="Google Shape;315;g3cabf7ecd9a_0_596"/>
          <p:cNvSpPr txBox="1"/>
          <p:nvPr>
            <p:ph idx="5" type="body"/>
          </p:nvPr>
        </p:nvSpPr>
        <p:spPr>
          <a:xfrm>
            <a:off x="3186545" y="197387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6" name="Google Shape;316;g3cabf7ecd9a_0_596"/>
          <p:cNvSpPr txBox="1"/>
          <p:nvPr>
            <p:ph idx="6" type="body"/>
          </p:nvPr>
        </p:nvSpPr>
        <p:spPr>
          <a:xfrm>
            <a:off x="3186545" y="2895667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g3cabf7ecd9a_0_596"/>
          <p:cNvSpPr txBox="1"/>
          <p:nvPr>
            <p:ph idx="7" type="body"/>
          </p:nvPr>
        </p:nvSpPr>
        <p:spPr>
          <a:xfrm>
            <a:off x="3186545" y="3821943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g3cabf7ecd9a_0_596"/>
          <p:cNvSpPr txBox="1"/>
          <p:nvPr>
            <p:ph idx="8" type="body"/>
          </p:nvPr>
        </p:nvSpPr>
        <p:spPr>
          <a:xfrm>
            <a:off x="3186545" y="474821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9" name="Google Shape;319;g3cabf7ecd9a_0_596"/>
          <p:cNvSpPr txBox="1"/>
          <p:nvPr>
            <p:ph idx="9" type="body"/>
          </p:nvPr>
        </p:nvSpPr>
        <p:spPr>
          <a:xfrm>
            <a:off x="5537859" y="197387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g3cabf7ecd9a_0_596"/>
          <p:cNvSpPr txBox="1"/>
          <p:nvPr>
            <p:ph idx="13" type="body"/>
          </p:nvPr>
        </p:nvSpPr>
        <p:spPr>
          <a:xfrm>
            <a:off x="5537859" y="2895667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1" name="Google Shape;321;g3cabf7ecd9a_0_596"/>
          <p:cNvSpPr txBox="1"/>
          <p:nvPr>
            <p:ph idx="14" type="body"/>
          </p:nvPr>
        </p:nvSpPr>
        <p:spPr>
          <a:xfrm>
            <a:off x="5537859" y="3821943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2" name="Google Shape;322;g3cabf7ecd9a_0_596"/>
          <p:cNvSpPr txBox="1"/>
          <p:nvPr>
            <p:ph idx="15" type="body"/>
          </p:nvPr>
        </p:nvSpPr>
        <p:spPr>
          <a:xfrm>
            <a:off x="5537859" y="474821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g3cabf7ecd9a_0_596"/>
          <p:cNvSpPr txBox="1"/>
          <p:nvPr>
            <p:ph idx="16" type="body"/>
          </p:nvPr>
        </p:nvSpPr>
        <p:spPr>
          <a:xfrm>
            <a:off x="7889173" y="197387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g3cabf7ecd9a_0_596"/>
          <p:cNvSpPr txBox="1"/>
          <p:nvPr>
            <p:ph idx="17" type="body"/>
          </p:nvPr>
        </p:nvSpPr>
        <p:spPr>
          <a:xfrm>
            <a:off x="7889173" y="2895667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g3cabf7ecd9a_0_596"/>
          <p:cNvSpPr txBox="1"/>
          <p:nvPr>
            <p:ph idx="18" type="body"/>
          </p:nvPr>
        </p:nvSpPr>
        <p:spPr>
          <a:xfrm>
            <a:off x="7889173" y="3821943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6" name="Google Shape;326;g3cabf7ecd9a_0_596"/>
          <p:cNvSpPr txBox="1"/>
          <p:nvPr>
            <p:ph idx="19" type="body"/>
          </p:nvPr>
        </p:nvSpPr>
        <p:spPr>
          <a:xfrm>
            <a:off x="7889173" y="4748219"/>
            <a:ext cx="2169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None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7" name="Google Shape;327;g3cabf7ecd9a_0_596"/>
          <p:cNvSpPr txBox="1"/>
          <p:nvPr>
            <p:ph type="title"/>
          </p:nvPr>
        </p:nvSpPr>
        <p:spPr>
          <a:xfrm>
            <a:off x="73881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28" name="Google Shape;328;g3cabf7ecd9a_0_596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1" y="2655213"/>
            <a:ext cx="5947338" cy="636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GZ_Karte">
  <p:cSld name="DGZ_Karte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cabf7ecd9a_0_615"/>
          <p:cNvSpPr/>
          <p:nvPr/>
        </p:nvSpPr>
        <p:spPr>
          <a:xfrm>
            <a:off x="0" y="0"/>
            <a:ext cx="6663900" cy="5888100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lue text on a black background&#10;&#10;AI-generated content may be incorrect." id="331" name="Google Shape;331;g3cabf7ecd9a_0_6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145064"/>
            <a:ext cx="1369899" cy="492407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g3cabf7ecd9a_0_615"/>
          <p:cNvSpPr txBox="1"/>
          <p:nvPr>
            <p:ph type="title"/>
          </p:nvPr>
        </p:nvSpPr>
        <p:spPr>
          <a:xfrm>
            <a:off x="7137070" y="1728930"/>
            <a:ext cx="4216800" cy="24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3600"/>
              <a:buFont typeface="Arial"/>
              <a:buNone/>
              <a:defRPr sz="3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33" name="Google Shape;333;g3cabf7ecd9a_0_6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572" y="245396"/>
            <a:ext cx="5252045" cy="5391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lussfolie" type="titleOnly">
  <p:cSld name="TITLE_ONLY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urry image of a blue and pink background&#10;&#10;AI-generated content may be incorrect." id="335" name="Google Shape;335;g3cabf7ecd9a_0_620"/>
          <p:cNvPicPr preferRelativeResize="0"/>
          <p:nvPr/>
        </p:nvPicPr>
        <p:blipFill rotWithShape="1">
          <a:blip r:embed="rId2">
            <a:alphaModFix/>
          </a:blip>
          <a:srcRect b="1809" l="575" r="10858" t="9482"/>
          <a:stretch/>
        </p:blipFill>
        <p:spPr>
          <a:xfrm>
            <a:off x="-1" y="0"/>
            <a:ext cx="12192003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g3cabf7ecd9a_0_620"/>
          <p:cNvSpPr txBox="1"/>
          <p:nvPr>
            <p:ph type="title"/>
          </p:nvPr>
        </p:nvSpPr>
        <p:spPr>
          <a:xfrm>
            <a:off x="838200" y="210343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g3cabf7ecd9a_0_620"/>
          <p:cNvSpPr/>
          <p:nvPr/>
        </p:nvSpPr>
        <p:spPr>
          <a:xfrm>
            <a:off x="0" y="5902036"/>
            <a:ext cx="12192000" cy="95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lue text on a black background&#10;&#10;AI-generated content may be incorrect." id="338" name="Google Shape;338;g3cabf7ecd9a_0_6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6145064"/>
            <a:ext cx="1369899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ue text on a black background&#10;&#10;AI-generated content may be incorrect." id="339" name="Google Shape;339;g3cabf7ecd9a_0_6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56752" y="6063054"/>
            <a:ext cx="4250385" cy="769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ließtext">
  <p:cSld name="Fließ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8"/>
          <p:cNvSpPr/>
          <p:nvPr/>
        </p:nvSpPr>
        <p:spPr>
          <a:xfrm>
            <a:off x="-1" y="-1"/>
            <a:ext cx="11555083" cy="5947343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8"/>
          <p:cNvSpPr txBox="1"/>
          <p:nvPr>
            <p:ph idx="1" type="body"/>
          </p:nvPr>
        </p:nvSpPr>
        <p:spPr>
          <a:xfrm>
            <a:off x="748748" y="1325564"/>
            <a:ext cx="9878681" cy="4307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3875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38"/>
          <p:cNvSpPr txBox="1"/>
          <p:nvPr>
            <p:ph type="title"/>
          </p:nvPr>
        </p:nvSpPr>
        <p:spPr>
          <a:xfrm>
            <a:off x="748749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4" name="Google Shape;54;p38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apitel">
  <p:cSld name="Kapitel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4"/>
          <p:cNvSpPr/>
          <p:nvPr/>
        </p:nvSpPr>
        <p:spPr>
          <a:xfrm>
            <a:off x="0" y="1"/>
            <a:ext cx="4191440" cy="5882175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4"/>
          <p:cNvSpPr txBox="1"/>
          <p:nvPr>
            <p:ph type="ctrTitle"/>
          </p:nvPr>
        </p:nvSpPr>
        <p:spPr>
          <a:xfrm>
            <a:off x="4550735" y="1122363"/>
            <a:ext cx="6424716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000"/>
              <a:buFont typeface="Arial"/>
              <a:buNone/>
              <a:defRPr sz="60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4"/>
          <p:cNvSpPr txBox="1"/>
          <p:nvPr>
            <p:ph idx="1" type="subTitle"/>
          </p:nvPr>
        </p:nvSpPr>
        <p:spPr>
          <a:xfrm>
            <a:off x="4550734" y="3637183"/>
            <a:ext cx="6424717" cy="979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2400"/>
              <a:buNone/>
              <a:defRPr sz="2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59" name="Google Shape;59;p34"/>
          <p:cNvPicPr preferRelativeResize="0"/>
          <p:nvPr/>
        </p:nvPicPr>
        <p:blipFill rotWithShape="1">
          <a:blip r:embed="rId2">
            <a:alphaModFix/>
          </a:blip>
          <a:srcRect b="0" l="0" r="0" t="97222"/>
          <a:stretch/>
        </p:blipFill>
        <p:spPr>
          <a:xfrm>
            <a:off x="0" y="5691676"/>
            <a:ext cx="12192000" cy="19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ließtext + Bild">
  <p:cSld name="Fließtext + Bild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1"/>
          <p:cNvSpPr/>
          <p:nvPr/>
        </p:nvSpPr>
        <p:spPr>
          <a:xfrm>
            <a:off x="-1" y="-1"/>
            <a:ext cx="11555083" cy="5947343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31"/>
          <p:cNvSpPr txBox="1"/>
          <p:nvPr>
            <p:ph idx="1" type="body"/>
          </p:nvPr>
        </p:nvSpPr>
        <p:spPr>
          <a:xfrm>
            <a:off x="748750" y="1325563"/>
            <a:ext cx="4971288" cy="43109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3875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31"/>
          <p:cNvSpPr txBox="1"/>
          <p:nvPr>
            <p:ph idx="2" type="body"/>
          </p:nvPr>
        </p:nvSpPr>
        <p:spPr>
          <a:xfrm>
            <a:off x="6006548" y="1325563"/>
            <a:ext cx="4971289" cy="43109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31"/>
          <p:cNvSpPr txBox="1"/>
          <p:nvPr>
            <p:ph type="title"/>
          </p:nvPr>
        </p:nvSpPr>
        <p:spPr>
          <a:xfrm>
            <a:off x="748749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5" name="Google Shape;65;p31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ichpunkte + Bild">
  <p:cSld name="Stichpunkte + Bild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2"/>
          <p:cNvSpPr/>
          <p:nvPr/>
        </p:nvSpPr>
        <p:spPr>
          <a:xfrm>
            <a:off x="-1" y="-1"/>
            <a:ext cx="11555083" cy="5947343"/>
          </a:xfrm>
          <a:prstGeom prst="rect">
            <a:avLst/>
          </a:prstGeom>
          <a:solidFill>
            <a:srgbClr val="F2FC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2"/>
          <p:cNvSpPr txBox="1"/>
          <p:nvPr>
            <p:ph type="title"/>
          </p:nvPr>
        </p:nvSpPr>
        <p:spPr>
          <a:xfrm>
            <a:off x="748749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4400"/>
              <a:buFont typeface="Arial"/>
              <a:buNone/>
              <a:defRPr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2"/>
          <p:cNvSpPr txBox="1"/>
          <p:nvPr>
            <p:ph idx="1" type="body"/>
          </p:nvPr>
        </p:nvSpPr>
        <p:spPr>
          <a:xfrm>
            <a:off x="6006549" y="1325563"/>
            <a:ext cx="5071872" cy="43109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600"/>
              <a:buNone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400"/>
              <a:buChar char="•"/>
              <a:defRPr>
                <a:solidFill>
                  <a:srgbClr val="043E8C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2000"/>
              <a:buChar char="•"/>
              <a:defRPr>
                <a:solidFill>
                  <a:srgbClr val="043E8C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800"/>
              <a:buChar char="•"/>
              <a:defRPr>
                <a:solidFill>
                  <a:srgbClr val="043E8C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32"/>
          <p:cNvSpPr txBox="1"/>
          <p:nvPr>
            <p:ph idx="2" type="body"/>
          </p:nvPr>
        </p:nvSpPr>
        <p:spPr>
          <a:xfrm>
            <a:off x="748749" y="1325564"/>
            <a:ext cx="4971288" cy="4307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3E8C"/>
              </a:buClr>
              <a:buSzPts val="1800"/>
              <a:buFont typeface="Arial"/>
              <a:buChar char="•"/>
              <a:defRPr sz="18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600"/>
              <a:buFont typeface="Arial"/>
              <a:buChar char="•"/>
              <a:defRPr sz="16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400"/>
              <a:buFont typeface="Arial"/>
              <a:buChar char="•"/>
              <a:defRPr sz="14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200"/>
              <a:buFont typeface="Arial"/>
              <a:buChar char="•"/>
              <a:defRPr sz="12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43E8C"/>
              </a:buClr>
              <a:buSzPts val="1100"/>
              <a:buFont typeface="Arial"/>
              <a:buChar char="•"/>
              <a:defRPr sz="1100">
                <a:solidFill>
                  <a:srgbClr val="043E8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71" name="Google Shape;71;p32"/>
          <p:cNvPicPr preferRelativeResize="0"/>
          <p:nvPr/>
        </p:nvPicPr>
        <p:blipFill rotWithShape="1">
          <a:blip r:embed="rId2">
            <a:alphaModFix/>
          </a:blip>
          <a:srcRect b="86973" l="0" r="0" t="-1"/>
          <a:stretch/>
        </p:blipFill>
        <p:spPr>
          <a:xfrm rot="5400000">
            <a:off x="8899870" y="2655215"/>
            <a:ext cx="5947340" cy="63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re message">
  <p:cSld name="CUSTOM_2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c6f4159878_0_465"/>
          <p:cNvSpPr txBox="1"/>
          <p:nvPr>
            <p:ph type="title"/>
          </p:nvPr>
        </p:nvSpPr>
        <p:spPr>
          <a:xfrm>
            <a:off x="365567" y="1927900"/>
            <a:ext cx="11460900" cy="29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g3c6f4159878_0_465"/>
          <p:cNvSpPr txBox="1"/>
          <p:nvPr>
            <p:ph idx="1" type="body"/>
          </p:nvPr>
        </p:nvSpPr>
        <p:spPr>
          <a:xfrm>
            <a:off x="368367" y="5796567"/>
            <a:ext cx="5653500" cy="6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g3c6f4159878_0_465"/>
          <p:cNvSpPr txBox="1"/>
          <p:nvPr>
            <p:ph idx="2" type="body"/>
          </p:nvPr>
        </p:nvSpPr>
        <p:spPr>
          <a:xfrm>
            <a:off x="6170033" y="5796567"/>
            <a:ext cx="5653500" cy="6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g3c6f4159878_0_465"/>
          <p:cNvSpPr txBox="1"/>
          <p:nvPr>
            <p:ph idx="12" type="sldNum"/>
          </p:nvPr>
        </p:nvSpPr>
        <p:spPr>
          <a:xfrm>
            <a:off x="365767" y="0"/>
            <a:ext cx="3730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Slide title</a:t>
            </a:r>
            <a:endParaRPr/>
          </a:p>
        </p:txBody>
      </p:sp>
      <p:sp>
        <p:nvSpPr>
          <p:cNvPr id="77" name="Google Shape;77;g3c6f4159878_0_465"/>
          <p:cNvSpPr txBox="1"/>
          <p:nvPr>
            <p:ph idx="3" type="sldNum"/>
          </p:nvPr>
        </p:nvSpPr>
        <p:spPr>
          <a:xfrm>
            <a:off x="8095833" y="0"/>
            <a:ext cx="3730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Presentation title | RCKT | </a:t>
            </a: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4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" Type="http://schemas.openxmlformats.org/officeDocument/2006/relationships/image" Target="../media/image4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1.xml"/><Relationship Id="rId19" Type="http://schemas.openxmlformats.org/officeDocument/2006/relationships/theme" Target="../theme/theme3.xml"/><Relationship Id="rId6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7"/>
          <p:cNvSpPr txBox="1"/>
          <p:nvPr>
            <p:ph idx="1" type="body"/>
          </p:nvPr>
        </p:nvSpPr>
        <p:spPr>
          <a:xfrm>
            <a:off x="838200" y="1825625"/>
            <a:ext cx="10515600" cy="4162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7"/>
          <p:cNvSpPr txBox="1"/>
          <p:nvPr>
            <p:ph idx="12" type="sldNum"/>
          </p:nvPr>
        </p:nvSpPr>
        <p:spPr>
          <a:xfrm>
            <a:off x="3243469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descr="Blue text on a black background&#10;&#10;AI-generated content may be incorrect." id="13" name="Google Shape;13;p2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38200" y="6145064"/>
            <a:ext cx="1369901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ue text on a black background&#10;&#10;AI-generated content may be incorrect." id="14" name="Google Shape;1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026101" y="5981466"/>
            <a:ext cx="4485101" cy="811747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cabf7ecd9a_0_6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g3cabf7ecd9a_0_6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8" name="Google Shape;158;g3cabf7ecd9a_0_61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cabf7ecd9a_0_48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2" name="Google Shape;202;g3cabf7ecd9a_0_486"/>
          <p:cNvSpPr txBox="1"/>
          <p:nvPr>
            <p:ph idx="1" type="body"/>
          </p:nvPr>
        </p:nvSpPr>
        <p:spPr>
          <a:xfrm>
            <a:off x="838200" y="1825625"/>
            <a:ext cx="10515600" cy="4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3" name="Google Shape;203;g3cabf7ecd9a_0_486"/>
          <p:cNvSpPr txBox="1"/>
          <p:nvPr>
            <p:ph idx="12" type="sldNum"/>
          </p:nvPr>
        </p:nvSpPr>
        <p:spPr>
          <a:xfrm>
            <a:off x="3243469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descr="Blue text on a black background&#10;&#10;AI-generated content may be incorrect." id="204" name="Google Shape;204;g3cabf7ecd9a_0_48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38200" y="6145064"/>
            <a:ext cx="1369899" cy="492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ue text on a black background&#10;&#10;AI-generated content may be incorrect." id="205" name="Google Shape;205;g3cabf7ecd9a_0_48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026101" y="5981466"/>
            <a:ext cx="4485100" cy="811747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g3cabf7ecd9a_0_106" title="GLB Kurzprofil – 2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g3cabf7ecd9a_0_130" title="GLB Kurzprofil – 20.png"/>
          <p:cNvPicPr preferRelativeResize="0"/>
          <p:nvPr/>
        </p:nvPicPr>
        <p:blipFill rotWithShape="1">
          <a:blip r:embed="rId3">
            <a:alphaModFix/>
          </a:blip>
          <a:srcRect b="0" l="0" r="0" t="85701"/>
          <a:stretch/>
        </p:blipFill>
        <p:spPr>
          <a:xfrm>
            <a:off x="0" y="5877430"/>
            <a:ext cx="12192000" cy="980574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g3cabf7ecd9a_0_130"/>
          <p:cNvSpPr txBox="1"/>
          <p:nvPr/>
        </p:nvSpPr>
        <p:spPr>
          <a:xfrm>
            <a:off x="2521833" y="6059300"/>
            <a:ext cx="2114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Partner-Logo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3" name="Google Shape;353;g3cabf7ecd9a_0_130" title="260224_GLB_Gründungstage_16x9.png"/>
          <p:cNvPicPr preferRelativeResize="0"/>
          <p:nvPr/>
        </p:nvPicPr>
        <p:blipFill rotWithShape="1">
          <a:blip r:embed="rId4">
            <a:alphaModFix/>
          </a:blip>
          <a:srcRect b="21340" l="0" r="8223" t="0"/>
          <a:stretch/>
        </p:blipFill>
        <p:spPr>
          <a:xfrm>
            <a:off x="0" y="0"/>
            <a:ext cx="12192000" cy="5877426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g3cabf7ecd9a_0_130"/>
          <p:cNvSpPr/>
          <p:nvPr/>
        </p:nvSpPr>
        <p:spPr>
          <a:xfrm>
            <a:off x="2521833" y="6047100"/>
            <a:ext cx="2114400" cy="6399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de-DE" sz="1900">
                <a:solidFill>
                  <a:schemeClr val="lt1"/>
                </a:solidFill>
              </a:rPr>
              <a:t>Partner Logo</a:t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5" name="Google Shape;355;g3cabf7ecd9a_0_130"/>
          <p:cNvCxnSpPr/>
          <p:nvPr/>
        </p:nvCxnSpPr>
        <p:spPr>
          <a:xfrm>
            <a:off x="2343980" y="6093500"/>
            <a:ext cx="0" cy="561000"/>
          </a:xfrm>
          <a:prstGeom prst="straightConnector1">
            <a:avLst/>
          </a:prstGeom>
          <a:noFill/>
          <a:ln cap="flat" cmpd="sng" w="19050">
            <a:solidFill>
              <a:srgbClr val="14A2DD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g3cabf7ecd9a_0_285" title="GLB Kurzprofil – 1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0" cy="6858006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g3cabf7ecd9a_0_285"/>
          <p:cNvSpPr/>
          <p:nvPr/>
        </p:nvSpPr>
        <p:spPr>
          <a:xfrm>
            <a:off x="2521833" y="6047100"/>
            <a:ext cx="2114400" cy="6399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de-DE" sz="1900">
                <a:solidFill>
                  <a:schemeClr val="lt1"/>
                </a:solidFill>
              </a:rPr>
              <a:t>Partner Logo</a:t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2" name="Google Shape;362;g3cabf7ecd9a_0_285"/>
          <p:cNvCxnSpPr/>
          <p:nvPr/>
        </p:nvCxnSpPr>
        <p:spPr>
          <a:xfrm>
            <a:off x="2343980" y="6093500"/>
            <a:ext cx="0" cy="561000"/>
          </a:xfrm>
          <a:prstGeom prst="straightConnector1">
            <a:avLst/>
          </a:prstGeom>
          <a:noFill/>
          <a:ln cap="flat" cmpd="sng" w="19050">
            <a:solidFill>
              <a:srgbClr val="14A2D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3" name="Google Shape;363;g3cabf7ecd9a_0_285"/>
          <p:cNvSpPr txBox="1"/>
          <p:nvPr/>
        </p:nvSpPr>
        <p:spPr>
          <a:xfrm>
            <a:off x="5690184" y="2318951"/>
            <a:ext cx="4827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rgbClr val="053E8C"/>
                </a:solidFill>
              </a:rPr>
              <a:t>Für alle, die gründen wollen –</a:t>
            </a:r>
            <a:endParaRPr b="1" sz="22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rgbClr val="053E8C"/>
                </a:solidFill>
              </a:rPr>
              <a:t>oder schon gegründet haben:  </a:t>
            </a:r>
            <a:endParaRPr b="1" sz="2200">
              <a:solidFill>
                <a:srgbClr val="053E8C"/>
              </a:solidFill>
            </a:endParaRPr>
          </a:p>
        </p:txBody>
      </p:sp>
      <p:sp>
        <p:nvSpPr>
          <p:cNvPr id="364" name="Google Shape;364;g3cabf7ecd9a_0_285"/>
          <p:cNvSpPr txBox="1"/>
          <p:nvPr/>
        </p:nvSpPr>
        <p:spPr>
          <a:xfrm>
            <a:off x="5690200" y="3240033"/>
            <a:ext cx="60636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53E8C"/>
                </a:solidFill>
              </a:rPr>
              <a:t>Gründerland Bayern ist die </a:t>
            </a:r>
            <a:r>
              <a:rPr b="1" lang="de-DE" sz="1600">
                <a:solidFill>
                  <a:srgbClr val="053E8C"/>
                </a:solidFill>
              </a:rPr>
              <a:t>zentrale Gründungsinitiative</a:t>
            </a:r>
            <a:endParaRPr b="1" sz="16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053E8C"/>
                </a:solidFill>
              </a:rPr>
              <a:t>des Bayerischen Wirtschaftsministeriums.</a:t>
            </a:r>
            <a:endParaRPr b="1" sz="16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53E8C"/>
                </a:solidFill>
              </a:rPr>
              <a:t>Als Teil des </a:t>
            </a:r>
            <a:r>
              <a:rPr b="1" lang="de-DE" sz="1600">
                <a:solidFill>
                  <a:srgbClr val="053E8C"/>
                </a:solidFill>
              </a:rPr>
              <a:t>Gründerland Bayern-Netzwerks</a:t>
            </a:r>
            <a:r>
              <a:rPr lang="de-DE" sz="1600">
                <a:solidFill>
                  <a:srgbClr val="053E8C"/>
                </a:solidFill>
              </a:rPr>
              <a:t> stehen wir </a:t>
            </a:r>
            <a:endParaRPr sz="16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53E8C"/>
                </a:solidFill>
              </a:rPr>
              <a:t>für eine gemeinsame Mission: </a:t>
            </a:r>
            <a:r>
              <a:rPr b="1" lang="de-DE" sz="1600">
                <a:solidFill>
                  <a:srgbClr val="053E8C"/>
                </a:solidFill>
              </a:rPr>
              <a:t>Gründungen in Bayern</a:t>
            </a:r>
            <a:endParaRPr b="1" sz="16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053E8C"/>
                </a:solidFill>
              </a:rPr>
              <a:t>einfach, zugänglich und erfolgreich zu machen. </a:t>
            </a:r>
            <a:endParaRPr b="1" sz="1600">
              <a:solidFill>
                <a:srgbClr val="053E8C"/>
              </a:solidFill>
            </a:endParaRPr>
          </a:p>
        </p:txBody>
      </p:sp>
      <p:sp>
        <p:nvSpPr>
          <p:cNvPr id="365" name="Google Shape;365;g3cabf7ecd9a_0_285"/>
          <p:cNvSpPr txBox="1"/>
          <p:nvPr/>
        </p:nvSpPr>
        <p:spPr>
          <a:xfrm>
            <a:off x="493201" y="447384"/>
            <a:ext cx="4827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rgbClr val="053E8C"/>
                </a:solidFill>
              </a:rPr>
              <a:t>Was ist Gründerland Bayern?</a:t>
            </a:r>
            <a:endParaRPr b="1" sz="2200">
              <a:solidFill>
                <a:srgbClr val="053E8C"/>
              </a:solidFill>
            </a:endParaRPr>
          </a:p>
        </p:txBody>
      </p:sp>
      <p:sp>
        <p:nvSpPr>
          <p:cNvPr id="366" name="Google Shape;366;g3cabf7ecd9a_0_285"/>
          <p:cNvSpPr txBox="1"/>
          <p:nvPr/>
        </p:nvSpPr>
        <p:spPr>
          <a:xfrm>
            <a:off x="493209" y="950695"/>
            <a:ext cx="4827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53E8C"/>
                </a:solidFill>
              </a:rPr>
              <a:t>Ein Netzwerk. Eine Plattform. Eine Chance</a:t>
            </a:r>
            <a:endParaRPr sz="16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53E8C"/>
                </a:solidFill>
              </a:rPr>
              <a:t>für Gründerinnen und Gründer in Bayern.  </a:t>
            </a:r>
            <a:endParaRPr sz="1600">
              <a:solidFill>
                <a:srgbClr val="053E8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g3cabf7ecd9a_0_292" title="GLB Kurzprofil – 19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0" cy="6858006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g3cabf7ecd9a_0_292"/>
          <p:cNvSpPr/>
          <p:nvPr/>
        </p:nvSpPr>
        <p:spPr>
          <a:xfrm>
            <a:off x="2521833" y="6047100"/>
            <a:ext cx="2114400" cy="6399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de-DE" sz="1900">
                <a:solidFill>
                  <a:schemeClr val="lt1"/>
                </a:solidFill>
              </a:rPr>
              <a:t>Partner Logo</a:t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3" name="Google Shape;373;g3cabf7ecd9a_0_292"/>
          <p:cNvCxnSpPr/>
          <p:nvPr/>
        </p:nvCxnSpPr>
        <p:spPr>
          <a:xfrm>
            <a:off x="2343980" y="6093500"/>
            <a:ext cx="0" cy="561000"/>
          </a:xfrm>
          <a:prstGeom prst="straightConnector1">
            <a:avLst/>
          </a:prstGeom>
          <a:noFill/>
          <a:ln cap="flat" cmpd="sng" w="19050">
            <a:solidFill>
              <a:srgbClr val="14A2D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74" name="Google Shape;374;g3cabf7ecd9a_0_292"/>
          <p:cNvSpPr txBox="1"/>
          <p:nvPr/>
        </p:nvSpPr>
        <p:spPr>
          <a:xfrm>
            <a:off x="493200" y="1617100"/>
            <a:ext cx="5712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rgbClr val="053E8C"/>
                </a:solidFill>
              </a:rPr>
              <a:t>Die Bayerischen Gründungstage 2026</a:t>
            </a:r>
            <a:endParaRPr b="1" sz="2200">
              <a:solidFill>
                <a:srgbClr val="053E8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2200">
                <a:solidFill>
                  <a:srgbClr val="053E8C"/>
                </a:solidFill>
              </a:rPr>
              <a:t>19. bis 21. Mai</a:t>
            </a:r>
            <a:endParaRPr b="1" sz="2200">
              <a:solidFill>
                <a:srgbClr val="053E8C"/>
              </a:solidFill>
            </a:endParaRPr>
          </a:p>
        </p:txBody>
      </p:sp>
      <p:sp>
        <p:nvSpPr>
          <p:cNvPr id="375" name="Google Shape;375;g3cabf7ecd9a_0_292"/>
          <p:cNvSpPr txBox="1"/>
          <p:nvPr/>
        </p:nvSpPr>
        <p:spPr>
          <a:xfrm>
            <a:off x="493200" y="2519450"/>
            <a:ext cx="60840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43E8C"/>
                </a:solidFill>
              </a:rPr>
              <a:t>Die Bayerischen Gründungstage machen Gründer- und Unternehmertum in Bayern erlebbar und fördern die Aktivierung von unternehmerischem Potenzial in der Breite. </a:t>
            </a:r>
            <a:endParaRPr sz="1600">
              <a:solidFill>
                <a:srgbClr val="043E8C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43E8C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43E8C"/>
                </a:solidFill>
              </a:rPr>
              <a:t>Der Freistaat steht für ein starkes und vielfältiges Gründungsökosystem. Startups, Existenzgründerinnen und -gründer sowie engagierte Selbstständige gestalten in allen Regionen die wirtschaftliche Zukunft Bayerns. </a:t>
            </a:r>
            <a:endParaRPr sz="1600">
              <a:solidFill>
                <a:srgbClr val="043E8C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043E8C"/>
                </a:solidFill>
              </a:rPr>
              <a:t>Initiiert werden die Gründungstage von Gründerland Bayern, der Gründungsinitiative des Bayerischen Staatsministeriums für Wirtschaft, Landesentwicklung und Energie.</a:t>
            </a:r>
            <a:endParaRPr sz="1600">
              <a:solidFill>
                <a:srgbClr val="043E8C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53E8C"/>
              </a:solidFill>
            </a:endParaRPr>
          </a:p>
        </p:txBody>
      </p:sp>
      <p:sp>
        <p:nvSpPr>
          <p:cNvPr id="376" name="Google Shape;376;g3cabf7ecd9a_0_292"/>
          <p:cNvSpPr txBox="1"/>
          <p:nvPr/>
        </p:nvSpPr>
        <p:spPr>
          <a:xfrm>
            <a:off x="7179425" y="1657550"/>
            <a:ext cx="4424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rgbClr val="FF00FF"/>
                </a:solidFill>
              </a:rPr>
              <a:t>Platzhalter für Partnereventtitel </a:t>
            </a:r>
            <a:endParaRPr b="1" sz="2200">
              <a:solidFill>
                <a:srgbClr val="FF00FF"/>
              </a:solidFill>
            </a:endParaRPr>
          </a:p>
        </p:txBody>
      </p:sp>
      <p:sp>
        <p:nvSpPr>
          <p:cNvPr id="377" name="Google Shape;377;g3cabf7ecd9a_0_292"/>
          <p:cNvSpPr/>
          <p:nvPr/>
        </p:nvSpPr>
        <p:spPr>
          <a:xfrm rot="547811">
            <a:off x="8187412" y="622302"/>
            <a:ext cx="3522225" cy="628096"/>
          </a:xfrm>
          <a:prstGeom prst="rect">
            <a:avLst/>
          </a:prstGeom>
          <a:solidFill>
            <a:srgbClr val="043E8C"/>
          </a:solidFill>
          <a:ln>
            <a:noFill/>
          </a:ln>
        </p:spPr>
        <p:txBody>
          <a:bodyPr anchorCtr="0" anchor="ctr" bIns="18000" lIns="18000" spcFirstLastPara="1" rIns="18000" wrap="square" tIns="18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lt1"/>
                </a:solidFill>
              </a:rPr>
              <a:t>Wir sind Partner der </a:t>
            </a:r>
            <a:endParaRPr b="1" sz="16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lt1"/>
                </a:solidFill>
              </a:rPr>
              <a:t>Bayerischen Gründungstage 2026 </a:t>
            </a:r>
            <a:endParaRPr b="1" sz="1600">
              <a:solidFill>
                <a:schemeClr val="lt1"/>
              </a:solidFill>
            </a:endParaRPr>
          </a:p>
        </p:txBody>
      </p:sp>
      <p:sp>
        <p:nvSpPr>
          <p:cNvPr id="378" name="Google Shape;378;g3cabf7ecd9a_0_292"/>
          <p:cNvSpPr txBox="1"/>
          <p:nvPr/>
        </p:nvSpPr>
        <p:spPr>
          <a:xfrm>
            <a:off x="7179425" y="2479000"/>
            <a:ext cx="4424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rgbClr val="FF00FF"/>
                </a:solidFill>
              </a:rPr>
              <a:t>Platz für Text oder Bild </a:t>
            </a:r>
            <a:endParaRPr sz="16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3cabf7ecd9a_0_481"/>
          <p:cNvSpPr txBox="1"/>
          <p:nvPr>
            <p:ph type="ctrTitle"/>
          </p:nvPr>
        </p:nvSpPr>
        <p:spPr>
          <a:xfrm>
            <a:off x="4550735" y="1122363"/>
            <a:ext cx="64248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600"/>
              <a:buFont typeface="Arial"/>
              <a:buNone/>
            </a:pPr>
            <a:r>
              <a:rPr lang="de-DE"/>
              <a:t>Titel Beispiel 1</a:t>
            </a:r>
            <a:endParaRPr/>
          </a:p>
        </p:txBody>
      </p:sp>
      <p:sp>
        <p:nvSpPr>
          <p:cNvPr id="384" name="Google Shape;384;g3cabf7ecd9a_0_481"/>
          <p:cNvSpPr txBox="1"/>
          <p:nvPr>
            <p:ph idx="1" type="subTitle"/>
          </p:nvPr>
        </p:nvSpPr>
        <p:spPr>
          <a:xfrm>
            <a:off x="4550734" y="3637183"/>
            <a:ext cx="64248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2800"/>
              <a:buNone/>
            </a:pPr>
            <a:r>
              <a:rPr lang="de-DE"/>
              <a:t>Text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cabf7ecd9a_0_626"/>
          <p:cNvSpPr txBox="1"/>
          <p:nvPr>
            <p:ph type="ctrTitle"/>
          </p:nvPr>
        </p:nvSpPr>
        <p:spPr>
          <a:xfrm>
            <a:off x="4550735" y="1122363"/>
            <a:ext cx="64248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6600"/>
              <a:buFont typeface="Arial"/>
              <a:buNone/>
            </a:pPr>
            <a:r>
              <a:rPr lang="de-DE"/>
              <a:t>Titel Beispiel 2</a:t>
            </a:r>
            <a:endParaRPr/>
          </a:p>
        </p:txBody>
      </p:sp>
      <p:sp>
        <p:nvSpPr>
          <p:cNvPr id="390" name="Google Shape;390;g3cabf7ecd9a_0_626"/>
          <p:cNvSpPr txBox="1"/>
          <p:nvPr>
            <p:ph idx="1" type="subTitle"/>
          </p:nvPr>
        </p:nvSpPr>
        <p:spPr>
          <a:xfrm>
            <a:off x="4550734" y="3637183"/>
            <a:ext cx="64248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43E8C"/>
              </a:buClr>
              <a:buSzPts val="2800"/>
              <a:buNone/>
            </a:pPr>
            <a:r>
              <a:rPr lang="de-DE"/>
              <a:t>Text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2025-04-02T09:33:15Z</dcterms:created>
  <dc:creator>Paula Alexander</dc:creator>
</cp:coreProperties>
</file>